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</p:sldMasterIdLst>
  <p:notesMasterIdLst>
    <p:notesMasterId r:id="rId17"/>
  </p:notesMasterIdLst>
  <p:handoutMasterIdLst>
    <p:handoutMasterId r:id="rId18"/>
  </p:handoutMasterIdLst>
  <p:sldIdLst>
    <p:sldId id="312" r:id="rId5"/>
    <p:sldId id="304" r:id="rId6"/>
    <p:sldId id="307" r:id="rId7"/>
    <p:sldId id="323" r:id="rId8"/>
    <p:sldId id="281" r:id="rId9"/>
    <p:sldId id="324" r:id="rId10"/>
    <p:sldId id="314" r:id="rId11"/>
    <p:sldId id="325" r:id="rId12"/>
    <p:sldId id="328" r:id="rId13"/>
    <p:sldId id="326" r:id="rId14"/>
    <p:sldId id="318" r:id="rId15"/>
    <p:sldId id="297" r:id="rId16"/>
  </p:sldIdLst>
  <p:sldSz cx="12192000" cy="6858000"/>
  <p:notesSz cx="13716000" cy="24384000"/>
  <p:defaultTextStyle>
    <a:defPPr rtl="0">
      <a:defRPr lang="de-DE"/>
    </a:defPPr>
    <a:lvl1pPr marL="0" algn="l" defTabSz="4572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88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C8F"/>
    <a:srgbClr val="FDFBF6"/>
    <a:srgbClr val="AAC4E9"/>
    <a:srgbClr val="F5CDCE"/>
    <a:srgbClr val="DF8C8C"/>
    <a:srgbClr val="D4D593"/>
    <a:srgbClr val="E6F0FE"/>
    <a:srgbClr val="CDBE8A"/>
    <a:srgbClr val="FFEFEF"/>
    <a:srgbClr val="FCFB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388" autoAdjust="0"/>
  </p:normalViewPr>
  <p:slideViewPr>
    <p:cSldViewPr snapToGrid="0" snapToObjects="1">
      <p:cViewPr varScale="1">
        <p:scale>
          <a:sx n="109" d="100"/>
          <a:sy n="109" d="100"/>
        </p:scale>
        <p:origin x="612" y="108"/>
      </p:cViewPr>
      <p:guideLst>
        <p:guide orient="horz" pos="2616"/>
        <p:guide orient="horz" pos="3264"/>
        <p:guide pos="6912"/>
        <p:guide orient="horz"/>
        <p:guide orient="horz" pos="4008"/>
        <p:guide orient="horz" pos="2352"/>
        <p:guide pos="6696"/>
        <p:guide pos="2136"/>
        <p:guide pos="2760"/>
        <p:guide pos="3288"/>
        <p:guide pos="4032"/>
        <p:guide pos="4392"/>
        <p:guide pos="4944"/>
        <p:guide pos="5544"/>
        <p:guide pos="6072"/>
        <p:guide orient="horz" pos="2448"/>
        <p:guide pos="5256"/>
        <p:guide pos="72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30" d="100"/>
          <a:sy n="30" d="100"/>
        </p:scale>
        <p:origin x="4452" y="3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ynn Koten" userId="a2326ea0ab300841" providerId="LiveId" clId="{5FEBED16-7457-408A-95E4-CFB1C9B2B5BD}"/>
    <pc:docChg chg="undo redo custSel addSld delSld modSld sldOrd">
      <pc:chgData name="Lynn Koten" userId="a2326ea0ab300841" providerId="LiveId" clId="{5FEBED16-7457-408A-95E4-CFB1C9B2B5BD}" dt="2024-06-04T10:04:10.619" v="1098" actId="47"/>
      <pc:docMkLst>
        <pc:docMk/>
      </pc:docMkLst>
      <pc:sldChg chg="addSp delSp modSp mod">
        <pc:chgData name="Lynn Koten" userId="a2326ea0ab300841" providerId="LiveId" clId="{5FEBED16-7457-408A-95E4-CFB1C9B2B5BD}" dt="2024-05-30T10:21:39.280" v="437"/>
        <pc:sldMkLst>
          <pc:docMk/>
          <pc:sldMk cId="2952923800" sldId="281"/>
        </pc:sldMkLst>
        <pc:spChg chg="del mod">
          <ac:chgData name="Lynn Koten" userId="a2326ea0ab300841" providerId="LiveId" clId="{5FEBED16-7457-408A-95E4-CFB1C9B2B5BD}" dt="2024-05-28T09:21:44.060" v="346" actId="478"/>
          <ac:spMkLst>
            <pc:docMk/>
            <pc:sldMk cId="2952923800" sldId="281"/>
            <ac:spMk id="2" creationId="{D53B219B-7E3A-7E84-6386-37313F0CFB09}"/>
          </ac:spMkLst>
        </pc:spChg>
        <pc:spChg chg="mod">
          <ac:chgData name="Lynn Koten" userId="a2326ea0ab300841" providerId="LiveId" clId="{5FEBED16-7457-408A-95E4-CFB1C9B2B5BD}" dt="2024-05-28T09:21:50.401" v="347" actId="1076"/>
          <ac:spMkLst>
            <pc:docMk/>
            <pc:sldMk cId="2952923800" sldId="281"/>
            <ac:spMk id="3" creationId="{A2E339BF-E6D7-DD0E-AF02-6813852EE723}"/>
          </ac:spMkLst>
        </pc:spChg>
        <pc:picChg chg="add mod">
          <ac:chgData name="Lynn Koten" userId="a2326ea0ab300841" providerId="LiveId" clId="{5FEBED16-7457-408A-95E4-CFB1C9B2B5BD}" dt="2024-05-30T10:21:39.280" v="437"/>
          <ac:picMkLst>
            <pc:docMk/>
            <pc:sldMk cId="2952923800" sldId="281"/>
            <ac:picMk id="2" creationId="{023D0266-7621-CF34-709D-55796FCD6A57}"/>
          </ac:picMkLst>
        </pc:picChg>
      </pc:sldChg>
      <pc:sldChg chg="del">
        <pc:chgData name="Lynn Koten" userId="a2326ea0ab300841" providerId="LiveId" clId="{5FEBED16-7457-408A-95E4-CFB1C9B2B5BD}" dt="2024-05-28T09:24:08.962" v="348" actId="47"/>
        <pc:sldMkLst>
          <pc:docMk/>
          <pc:sldMk cId="685681062" sldId="282"/>
        </pc:sldMkLst>
      </pc:sldChg>
      <pc:sldChg chg="addSp delSp modSp mod">
        <pc:chgData name="Lynn Koten" userId="a2326ea0ab300841" providerId="LiveId" clId="{5FEBED16-7457-408A-95E4-CFB1C9B2B5BD}" dt="2024-05-30T10:22:00.513" v="441"/>
        <pc:sldMkLst>
          <pc:docMk/>
          <pc:sldMk cId="1973173046" sldId="297"/>
        </pc:sldMkLst>
        <pc:spChg chg="mod">
          <ac:chgData name="Lynn Koten" userId="a2326ea0ab300841" providerId="LiveId" clId="{5FEBED16-7457-408A-95E4-CFB1C9B2B5BD}" dt="2024-05-28T09:25:50.286" v="381" actId="1076"/>
          <ac:spMkLst>
            <pc:docMk/>
            <pc:sldMk cId="1973173046" sldId="297"/>
            <ac:spMk id="2" creationId="{509D22C5-0C9E-B582-A8FE-B45E70A01E7F}"/>
          </ac:spMkLst>
        </pc:spChg>
        <pc:spChg chg="del mod">
          <ac:chgData name="Lynn Koten" userId="a2326ea0ab300841" providerId="LiveId" clId="{5FEBED16-7457-408A-95E4-CFB1C9B2B5BD}" dt="2024-05-28T09:25:42.050" v="379" actId="478"/>
          <ac:spMkLst>
            <pc:docMk/>
            <pc:sldMk cId="1973173046" sldId="297"/>
            <ac:spMk id="3" creationId="{D8B5CEF2-E667-BBB5-2EA6-C06F93B6DE12}"/>
          </ac:spMkLst>
        </pc:spChg>
        <pc:picChg chg="add mod">
          <ac:chgData name="Lynn Koten" userId="a2326ea0ab300841" providerId="LiveId" clId="{5FEBED16-7457-408A-95E4-CFB1C9B2B5BD}" dt="2024-05-30T10:22:00.513" v="441"/>
          <ac:picMkLst>
            <pc:docMk/>
            <pc:sldMk cId="1973173046" sldId="297"/>
            <ac:picMk id="3" creationId="{442B6B7A-2D97-C388-5780-3578B5761287}"/>
          </ac:picMkLst>
        </pc:picChg>
      </pc:sldChg>
      <pc:sldChg chg="addSp delSp modSp mod">
        <pc:chgData name="Lynn Koten" userId="a2326ea0ab300841" providerId="LiveId" clId="{5FEBED16-7457-408A-95E4-CFB1C9B2B5BD}" dt="2024-06-03T16:34:51.173" v="793" actId="20577"/>
        <pc:sldMkLst>
          <pc:docMk/>
          <pc:sldMk cId="3913219759" sldId="304"/>
        </pc:sldMkLst>
        <pc:spChg chg="mod">
          <ac:chgData name="Lynn Koten" userId="a2326ea0ab300841" providerId="LiveId" clId="{5FEBED16-7457-408A-95E4-CFB1C9B2B5BD}" dt="2024-05-30T11:34:35.166" v="442" actId="20577"/>
          <ac:spMkLst>
            <pc:docMk/>
            <pc:sldMk cId="3913219759" sldId="304"/>
            <ac:spMk id="2" creationId="{13021072-4A77-DB4D-DF41-58EADB7DA94E}"/>
          </ac:spMkLst>
        </pc:spChg>
        <pc:spChg chg="mod">
          <ac:chgData name="Lynn Koten" userId="a2326ea0ab300841" providerId="LiveId" clId="{5FEBED16-7457-408A-95E4-CFB1C9B2B5BD}" dt="2024-06-03T16:34:51.173" v="793" actId="20577"/>
          <ac:spMkLst>
            <pc:docMk/>
            <pc:sldMk cId="3913219759" sldId="304"/>
            <ac:spMk id="3" creationId="{D4D22962-3C7F-E480-5C35-7F4860A098E1}"/>
          </ac:spMkLst>
        </pc:spChg>
        <pc:spChg chg="del">
          <ac:chgData name="Lynn Koten" userId="a2326ea0ab300841" providerId="LiveId" clId="{5FEBED16-7457-408A-95E4-CFB1C9B2B5BD}" dt="2024-06-03T16:34:40.530" v="777" actId="478"/>
          <ac:spMkLst>
            <pc:docMk/>
            <pc:sldMk cId="3913219759" sldId="304"/>
            <ac:spMk id="4" creationId="{18D5CFA2-4E67-F157-5FFD-A246307D41F7}"/>
          </ac:spMkLst>
        </pc:spChg>
        <pc:picChg chg="add del mod">
          <ac:chgData name="Lynn Koten" userId="a2326ea0ab300841" providerId="LiveId" clId="{5FEBED16-7457-408A-95E4-CFB1C9B2B5BD}" dt="2024-05-30T10:20:46.006" v="430" actId="478"/>
          <ac:picMkLst>
            <pc:docMk/>
            <pc:sldMk cId="3913219759" sldId="304"/>
            <ac:picMk id="6" creationId="{2EC79FD7-2DC1-D2A0-91A2-EB387084D339}"/>
          </ac:picMkLst>
        </pc:picChg>
        <pc:picChg chg="add mod">
          <ac:chgData name="Lynn Koten" userId="a2326ea0ab300841" providerId="LiveId" clId="{5FEBED16-7457-408A-95E4-CFB1C9B2B5BD}" dt="2024-05-30T10:21:14.126" v="434" actId="1076"/>
          <ac:picMkLst>
            <pc:docMk/>
            <pc:sldMk cId="3913219759" sldId="304"/>
            <ac:picMk id="8" creationId="{8DB5BEBD-BBFF-E5D0-55C8-7A6BA9A0A71D}"/>
          </ac:picMkLst>
        </pc:picChg>
      </pc:sldChg>
      <pc:sldChg chg="addSp delSp modSp mod">
        <pc:chgData name="Lynn Koten" userId="a2326ea0ab300841" providerId="LiveId" clId="{5FEBED16-7457-408A-95E4-CFB1C9B2B5BD}" dt="2024-05-30T10:21:25.246" v="435"/>
        <pc:sldMkLst>
          <pc:docMk/>
          <pc:sldMk cId="2906491918" sldId="307"/>
        </pc:sldMkLst>
        <pc:spChg chg="del mod">
          <ac:chgData name="Lynn Koten" userId="a2326ea0ab300841" providerId="LiveId" clId="{5FEBED16-7457-408A-95E4-CFB1C9B2B5BD}" dt="2024-05-28T09:15:13.007" v="188" actId="478"/>
          <ac:spMkLst>
            <pc:docMk/>
            <pc:sldMk cId="2906491918" sldId="307"/>
            <ac:spMk id="5" creationId="{A56BEE69-8E7B-446B-CEB6-300FA6559458}"/>
          </ac:spMkLst>
        </pc:spChg>
        <pc:picChg chg="add mod">
          <ac:chgData name="Lynn Koten" userId="a2326ea0ab300841" providerId="LiveId" clId="{5FEBED16-7457-408A-95E4-CFB1C9B2B5BD}" dt="2024-05-30T10:21:25.246" v="435"/>
          <ac:picMkLst>
            <pc:docMk/>
            <pc:sldMk cId="2906491918" sldId="307"/>
            <ac:picMk id="3" creationId="{0A9CC085-E6D0-DEC9-988F-70570C5D2919}"/>
          </ac:picMkLst>
        </pc:picChg>
        <pc:picChg chg="add mod">
          <ac:chgData name="Lynn Koten" userId="a2326ea0ab300841" providerId="LiveId" clId="{5FEBED16-7457-408A-95E4-CFB1C9B2B5BD}" dt="2024-05-28T09:17:10.259" v="210" actId="1076"/>
          <ac:picMkLst>
            <pc:docMk/>
            <pc:sldMk cId="2906491918" sldId="307"/>
            <ac:picMk id="1026" creationId="{A52A5D45-BE6A-0397-09CD-166BA2558D45}"/>
          </ac:picMkLst>
        </pc:picChg>
        <pc:picChg chg="add mod">
          <ac:chgData name="Lynn Koten" userId="a2326ea0ab300841" providerId="LiveId" clId="{5FEBED16-7457-408A-95E4-CFB1C9B2B5BD}" dt="2024-05-28T09:17:12.525" v="212" actId="1076"/>
          <ac:picMkLst>
            <pc:docMk/>
            <pc:sldMk cId="2906491918" sldId="307"/>
            <ac:picMk id="1028" creationId="{83F02C66-33BA-232C-7D51-A6CC936D38B7}"/>
          </ac:picMkLst>
        </pc:picChg>
        <pc:picChg chg="add mod">
          <ac:chgData name="Lynn Koten" userId="a2326ea0ab300841" providerId="LiveId" clId="{5FEBED16-7457-408A-95E4-CFB1C9B2B5BD}" dt="2024-05-28T09:17:13.882" v="213" actId="1076"/>
          <ac:picMkLst>
            <pc:docMk/>
            <pc:sldMk cId="2906491918" sldId="307"/>
            <ac:picMk id="1030" creationId="{23A1E0D4-8958-0CCC-0F29-5E1495334879}"/>
          </ac:picMkLst>
        </pc:picChg>
      </pc:sldChg>
      <pc:sldChg chg="addSp delSp modSp mod">
        <pc:chgData name="Lynn Koten" userId="a2326ea0ab300841" providerId="LiveId" clId="{5FEBED16-7457-408A-95E4-CFB1C9B2B5BD}" dt="2024-05-30T10:20:05.566" v="427" actId="1076"/>
        <pc:sldMkLst>
          <pc:docMk/>
          <pc:sldMk cId="2202437675" sldId="312"/>
        </pc:sldMkLst>
        <pc:spChg chg="del mod">
          <ac:chgData name="Lynn Koten" userId="a2326ea0ab300841" providerId="LiveId" clId="{5FEBED16-7457-408A-95E4-CFB1C9B2B5BD}" dt="2024-05-30T10:19:57.184" v="424" actId="478"/>
          <ac:spMkLst>
            <pc:docMk/>
            <pc:sldMk cId="2202437675" sldId="312"/>
            <ac:spMk id="2" creationId="{4207FF65-A536-F639-8591-ED024C223308}"/>
          </ac:spMkLst>
        </pc:spChg>
        <pc:spChg chg="add del mod">
          <ac:chgData name="Lynn Koten" userId="a2326ea0ab300841" providerId="LiveId" clId="{5FEBED16-7457-408A-95E4-CFB1C9B2B5BD}" dt="2024-05-28T09:10:06.256" v="180" actId="478"/>
          <ac:spMkLst>
            <pc:docMk/>
            <pc:sldMk cId="2202437675" sldId="312"/>
            <ac:spMk id="4" creationId="{B2728662-F171-1FEC-2785-CD516F2666E2}"/>
          </ac:spMkLst>
        </pc:spChg>
        <pc:spChg chg="add del mod">
          <ac:chgData name="Lynn Koten" userId="a2326ea0ab300841" providerId="LiveId" clId="{5FEBED16-7457-408A-95E4-CFB1C9B2B5BD}" dt="2024-05-30T10:20:02.313" v="426" actId="478"/>
          <ac:spMkLst>
            <pc:docMk/>
            <pc:sldMk cId="2202437675" sldId="312"/>
            <ac:spMk id="6" creationId="{3A976BFE-32EA-A7B4-E38B-CAE067734BF2}"/>
          </ac:spMkLst>
        </pc:spChg>
        <pc:spChg chg="add del">
          <ac:chgData name="Lynn Koten" userId="a2326ea0ab300841" providerId="LiveId" clId="{5FEBED16-7457-408A-95E4-CFB1C9B2B5BD}" dt="2024-05-28T09:10:40.313" v="183" actId="478"/>
          <ac:spMkLst>
            <pc:docMk/>
            <pc:sldMk cId="2202437675" sldId="312"/>
            <ac:spMk id="8" creationId="{E05520A9-B075-06FE-0603-C633A51B486D}"/>
          </ac:spMkLst>
        </pc:spChg>
        <pc:picChg chg="add mod">
          <ac:chgData name="Lynn Koten" userId="a2326ea0ab300841" providerId="LiveId" clId="{5FEBED16-7457-408A-95E4-CFB1C9B2B5BD}" dt="2024-05-30T10:20:05.566" v="427" actId="1076"/>
          <ac:picMkLst>
            <pc:docMk/>
            <pc:sldMk cId="2202437675" sldId="312"/>
            <ac:picMk id="4" creationId="{43B3E636-C3B3-0BA2-2F37-2EEC95DB7E0A}"/>
          </ac:picMkLst>
        </pc:picChg>
      </pc:sldChg>
      <pc:sldChg chg="addSp delSp modSp mod ord">
        <pc:chgData name="Lynn Koten" userId="a2326ea0ab300841" providerId="LiveId" clId="{5FEBED16-7457-408A-95E4-CFB1C9B2B5BD}" dt="2024-06-03T16:34:22.294" v="775" actId="478"/>
        <pc:sldMkLst>
          <pc:docMk/>
          <pc:sldMk cId="1131718056" sldId="314"/>
        </pc:sldMkLst>
        <pc:spChg chg="mod">
          <ac:chgData name="Lynn Koten" userId="a2326ea0ab300841" providerId="LiveId" clId="{5FEBED16-7457-408A-95E4-CFB1C9B2B5BD}" dt="2024-05-28T09:24:16.602" v="349" actId="20577"/>
          <ac:spMkLst>
            <pc:docMk/>
            <pc:sldMk cId="1131718056" sldId="314"/>
            <ac:spMk id="2" creationId="{B6210199-C129-11F0-56F2-2D1AED21CB4C}"/>
          </ac:spMkLst>
        </pc:spChg>
        <pc:spChg chg="del mod">
          <ac:chgData name="Lynn Koten" userId="a2326ea0ab300841" providerId="LiveId" clId="{5FEBED16-7457-408A-95E4-CFB1C9B2B5BD}" dt="2024-06-03T16:34:22.294" v="775" actId="478"/>
          <ac:spMkLst>
            <pc:docMk/>
            <pc:sldMk cId="1131718056" sldId="314"/>
            <ac:spMk id="3" creationId="{370AEC4F-E711-8552-9C34-82C1514A1E37}"/>
          </ac:spMkLst>
        </pc:spChg>
        <pc:spChg chg="mod">
          <ac:chgData name="Lynn Koten" userId="a2326ea0ab300841" providerId="LiveId" clId="{5FEBED16-7457-408A-95E4-CFB1C9B2B5BD}" dt="2024-05-28T09:25:55.419" v="391" actId="20577"/>
          <ac:spMkLst>
            <pc:docMk/>
            <pc:sldMk cId="1131718056" sldId="314"/>
            <ac:spMk id="4" creationId="{BDDD6BDC-E008-6AB7-55A1-46ED9BCF054F}"/>
          </ac:spMkLst>
        </pc:spChg>
        <pc:picChg chg="add mod">
          <ac:chgData name="Lynn Koten" userId="a2326ea0ab300841" providerId="LiveId" clId="{5FEBED16-7457-408A-95E4-CFB1C9B2B5BD}" dt="2024-05-30T10:21:44.140" v="438"/>
          <ac:picMkLst>
            <pc:docMk/>
            <pc:sldMk cId="1131718056" sldId="314"/>
            <ac:picMk id="5" creationId="{9F6F3B4F-3381-4A19-F110-D886C6EBA451}"/>
          </ac:picMkLst>
        </pc:picChg>
      </pc:sldChg>
      <pc:sldChg chg="del">
        <pc:chgData name="Lynn Koten" userId="a2326ea0ab300841" providerId="LiveId" clId="{5FEBED16-7457-408A-95E4-CFB1C9B2B5BD}" dt="2024-05-28T09:24:28.829" v="350" actId="47"/>
        <pc:sldMkLst>
          <pc:docMk/>
          <pc:sldMk cId="2468595790" sldId="315"/>
        </pc:sldMkLst>
      </pc:sldChg>
      <pc:sldChg chg="addSp delSp modSp del mod">
        <pc:chgData name="Lynn Koten" userId="a2326ea0ab300841" providerId="LiveId" clId="{5FEBED16-7457-408A-95E4-CFB1C9B2B5BD}" dt="2024-05-30T12:12:56.664" v="510" actId="47"/>
        <pc:sldMkLst>
          <pc:docMk/>
          <pc:sldMk cId="1941619646" sldId="317"/>
        </pc:sldMkLst>
        <pc:spChg chg="mod">
          <ac:chgData name="Lynn Koten" userId="a2326ea0ab300841" providerId="LiveId" clId="{5FEBED16-7457-408A-95E4-CFB1C9B2B5BD}" dt="2024-05-28T09:26:12.757" v="421" actId="20577"/>
          <ac:spMkLst>
            <pc:docMk/>
            <pc:sldMk cId="1941619646" sldId="317"/>
            <ac:spMk id="3" creationId="{3D55F2D4-C20E-BEBC-1CCF-4449B0456A7E}"/>
          </ac:spMkLst>
        </pc:spChg>
        <pc:spChg chg="mod">
          <ac:chgData name="Lynn Koten" userId="a2326ea0ab300841" providerId="LiveId" clId="{5FEBED16-7457-408A-95E4-CFB1C9B2B5BD}" dt="2024-05-28T09:24:57.643" v="352" actId="6549"/>
          <ac:spMkLst>
            <pc:docMk/>
            <pc:sldMk cId="1941619646" sldId="317"/>
            <ac:spMk id="4" creationId="{C82CE1B8-1C92-D6D2-444B-652DB90E86D1}"/>
          </ac:spMkLst>
        </pc:spChg>
        <pc:spChg chg="add mod">
          <ac:chgData name="Lynn Koten" userId="a2326ea0ab300841" providerId="LiveId" clId="{5FEBED16-7457-408A-95E4-CFB1C9B2B5BD}" dt="2024-05-28T09:25:10.337" v="355" actId="478"/>
          <ac:spMkLst>
            <pc:docMk/>
            <pc:sldMk cId="1941619646" sldId="317"/>
            <ac:spMk id="5" creationId="{06573728-551E-4459-02E9-E129968036B7}"/>
          </ac:spMkLst>
        </pc:spChg>
        <pc:spChg chg="mod">
          <ac:chgData name="Lynn Koten" userId="a2326ea0ab300841" providerId="LiveId" clId="{5FEBED16-7457-408A-95E4-CFB1C9B2B5BD}" dt="2024-05-16T10:55:31.349" v="58" actId="20577"/>
          <ac:spMkLst>
            <pc:docMk/>
            <pc:sldMk cId="1941619646" sldId="317"/>
            <ac:spMk id="13" creationId="{58AC0C8B-8A7A-9FAE-2D0F-4D1C3A8C3FA5}"/>
          </ac:spMkLst>
        </pc:spChg>
        <pc:spChg chg="mod">
          <ac:chgData name="Lynn Koten" userId="a2326ea0ab300841" providerId="LiveId" clId="{5FEBED16-7457-408A-95E4-CFB1C9B2B5BD}" dt="2024-05-16T10:55:29.469" v="57" actId="20577"/>
          <ac:spMkLst>
            <pc:docMk/>
            <pc:sldMk cId="1941619646" sldId="317"/>
            <ac:spMk id="14" creationId="{749C7CD1-A9AA-49E3-6734-AD9546F2DF5B}"/>
          </ac:spMkLst>
        </pc:spChg>
        <pc:picChg chg="add mod">
          <ac:chgData name="Lynn Koten" userId="a2326ea0ab300841" providerId="LiveId" clId="{5FEBED16-7457-408A-95E4-CFB1C9B2B5BD}" dt="2024-05-30T10:21:50.587" v="439"/>
          <ac:picMkLst>
            <pc:docMk/>
            <pc:sldMk cId="1941619646" sldId="317"/>
            <ac:picMk id="2" creationId="{B5EE3303-E928-65E3-7BBE-26F98F6EBEC3}"/>
          </ac:picMkLst>
        </pc:picChg>
        <pc:picChg chg="del">
          <ac:chgData name="Lynn Koten" userId="a2326ea0ab300841" providerId="LiveId" clId="{5FEBED16-7457-408A-95E4-CFB1C9B2B5BD}" dt="2024-05-28T09:25:10.337" v="355" actId="478"/>
          <ac:picMkLst>
            <pc:docMk/>
            <pc:sldMk cId="1941619646" sldId="317"/>
            <ac:picMk id="10" creationId="{DD0A0899-5B02-CEB5-E5DD-448B169C2377}"/>
          </ac:picMkLst>
        </pc:picChg>
      </pc:sldChg>
      <pc:sldChg chg="addSp delSp modSp mod">
        <pc:chgData name="Lynn Koten" userId="a2326ea0ab300841" providerId="LiveId" clId="{5FEBED16-7457-408A-95E4-CFB1C9B2B5BD}" dt="2024-06-03T16:55:30.334" v="831" actId="20577"/>
        <pc:sldMkLst>
          <pc:docMk/>
          <pc:sldMk cId="4072101725" sldId="318"/>
        </pc:sldMkLst>
        <pc:spChg chg="del mod">
          <ac:chgData name="Lynn Koten" userId="a2326ea0ab300841" providerId="LiveId" clId="{5FEBED16-7457-408A-95E4-CFB1C9B2B5BD}" dt="2024-06-03T16:34:07.772" v="772" actId="478"/>
          <ac:spMkLst>
            <pc:docMk/>
            <pc:sldMk cId="4072101725" sldId="318"/>
            <ac:spMk id="2" creationId="{AB69D854-FB65-0E93-CFE2-041F7C41DD24}"/>
          </ac:spMkLst>
        </pc:spChg>
        <pc:spChg chg="mod">
          <ac:chgData name="Lynn Koten" userId="a2326ea0ab300841" providerId="LiveId" clId="{5FEBED16-7457-408A-95E4-CFB1C9B2B5BD}" dt="2024-06-03T16:31:23.830" v="771" actId="20577"/>
          <ac:spMkLst>
            <pc:docMk/>
            <pc:sldMk cId="4072101725" sldId="318"/>
            <ac:spMk id="3" creationId="{9443EC8A-1733-CCF7-081F-EB4667CB3285}"/>
          </ac:spMkLst>
        </pc:spChg>
        <pc:spChg chg="mod">
          <ac:chgData name="Lynn Koten" userId="a2326ea0ab300841" providerId="LiveId" clId="{5FEBED16-7457-408A-95E4-CFB1C9B2B5BD}" dt="2024-06-03T16:55:30.334" v="831" actId="20577"/>
          <ac:spMkLst>
            <pc:docMk/>
            <pc:sldMk cId="4072101725" sldId="318"/>
            <ac:spMk id="4" creationId="{ACE55D3D-AA24-CF53-6679-29B3C83F7646}"/>
          </ac:spMkLst>
        </pc:spChg>
        <pc:spChg chg="add mod">
          <ac:chgData name="Lynn Koten" userId="a2326ea0ab300841" providerId="LiveId" clId="{5FEBED16-7457-408A-95E4-CFB1C9B2B5BD}" dt="2024-05-28T09:25:06.434" v="354" actId="478"/>
          <ac:spMkLst>
            <pc:docMk/>
            <pc:sldMk cId="4072101725" sldId="318"/>
            <ac:spMk id="6" creationId="{2A8888C3-854B-2FFD-2726-5B9167DDC9F9}"/>
          </ac:spMkLst>
        </pc:spChg>
        <pc:picChg chg="add mod">
          <ac:chgData name="Lynn Koten" userId="a2326ea0ab300841" providerId="LiveId" clId="{5FEBED16-7457-408A-95E4-CFB1C9B2B5BD}" dt="2024-05-30T10:21:55.394" v="440"/>
          <ac:picMkLst>
            <pc:docMk/>
            <pc:sldMk cId="4072101725" sldId="318"/>
            <ac:picMk id="5" creationId="{C0E10656-4F24-5CCB-6268-2E751C7ADCA7}"/>
          </ac:picMkLst>
        </pc:picChg>
        <pc:picChg chg="del">
          <ac:chgData name="Lynn Koten" userId="a2326ea0ab300841" providerId="LiveId" clId="{5FEBED16-7457-408A-95E4-CFB1C9B2B5BD}" dt="2024-05-28T09:25:06.434" v="354" actId="478"/>
          <ac:picMkLst>
            <pc:docMk/>
            <pc:sldMk cId="4072101725" sldId="318"/>
            <ac:picMk id="7" creationId="{C570EB79-053B-0283-9D2D-6266701EEDDD}"/>
          </ac:picMkLst>
        </pc:picChg>
      </pc:sldChg>
      <pc:sldChg chg="addSp delSp modSp del mod">
        <pc:chgData name="Lynn Koten" userId="a2326ea0ab300841" providerId="LiveId" clId="{5FEBED16-7457-408A-95E4-CFB1C9B2B5BD}" dt="2024-05-28T09:25:24.691" v="358" actId="47"/>
        <pc:sldMkLst>
          <pc:docMk/>
          <pc:sldMk cId="3969996159" sldId="319"/>
        </pc:sldMkLst>
        <pc:spChg chg="mod">
          <ac:chgData name="Lynn Koten" userId="a2326ea0ab300841" providerId="LiveId" clId="{5FEBED16-7457-408A-95E4-CFB1C9B2B5BD}" dt="2024-05-16T10:55:56.659" v="87" actId="20577"/>
          <ac:spMkLst>
            <pc:docMk/>
            <pc:sldMk cId="3969996159" sldId="319"/>
            <ac:spMk id="4" creationId="{97DCC342-9FD1-7055-EAAC-008DC851B13F}"/>
          </ac:spMkLst>
        </pc:spChg>
        <pc:spChg chg="mod">
          <ac:chgData name="Lynn Koten" userId="a2326ea0ab300841" providerId="LiveId" clId="{5FEBED16-7457-408A-95E4-CFB1C9B2B5BD}" dt="2024-05-16T10:55:53.680" v="86" actId="20577"/>
          <ac:spMkLst>
            <pc:docMk/>
            <pc:sldMk cId="3969996159" sldId="319"/>
            <ac:spMk id="5" creationId="{2136FCF6-982C-CC37-9625-3EBFC7E7DD13}"/>
          </ac:spMkLst>
        </pc:spChg>
        <pc:spChg chg="add mod">
          <ac:chgData name="Lynn Koten" userId="a2326ea0ab300841" providerId="LiveId" clId="{5FEBED16-7457-408A-95E4-CFB1C9B2B5BD}" dt="2024-05-16T10:56:00.520" v="89" actId="478"/>
          <ac:spMkLst>
            <pc:docMk/>
            <pc:sldMk cId="3969996159" sldId="319"/>
            <ac:spMk id="7" creationId="{016FD710-3015-7AAF-79AF-8A39860DF7F6}"/>
          </ac:spMkLst>
        </pc:spChg>
        <pc:graphicFrameChg chg="del modGraphic">
          <ac:chgData name="Lynn Koten" userId="a2326ea0ab300841" providerId="LiveId" clId="{5FEBED16-7457-408A-95E4-CFB1C9B2B5BD}" dt="2024-05-16T10:56:00.520" v="89" actId="478"/>
          <ac:graphicFrameMkLst>
            <pc:docMk/>
            <pc:sldMk cId="3969996159" sldId="319"/>
            <ac:graphicFrameMk id="6" creationId="{4DB3991E-0605-C20E-53AD-D64E13638DA5}"/>
          </ac:graphicFrameMkLst>
        </pc:graphicFrameChg>
      </pc:sldChg>
      <pc:sldChg chg="del">
        <pc:chgData name="Lynn Koten" userId="a2326ea0ab300841" providerId="LiveId" clId="{5FEBED16-7457-408A-95E4-CFB1C9B2B5BD}" dt="2024-05-28T09:25:15.743" v="356" actId="47"/>
        <pc:sldMkLst>
          <pc:docMk/>
          <pc:sldMk cId="2498021601" sldId="321"/>
        </pc:sldMkLst>
      </pc:sldChg>
      <pc:sldChg chg="del">
        <pc:chgData name="Lynn Koten" userId="a2326ea0ab300841" providerId="LiveId" clId="{5FEBED16-7457-408A-95E4-CFB1C9B2B5BD}" dt="2024-05-28T09:25:18.717" v="357" actId="47"/>
        <pc:sldMkLst>
          <pc:docMk/>
          <pc:sldMk cId="1686213229" sldId="322"/>
        </pc:sldMkLst>
      </pc:sldChg>
      <pc:sldChg chg="addSp delSp modSp mod">
        <pc:chgData name="Lynn Koten" userId="a2326ea0ab300841" providerId="LiveId" clId="{5FEBED16-7457-408A-95E4-CFB1C9B2B5BD}" dt="2024-06-03T16:18:38.886" v="758" actId="27636"/>
        <pc:sldMkLst>
          <pc:docMk/>
          <pc:sldMk cId="138420592" sldId="323"/>
        </pc:sldMkLst>
        <pc:spChg chg="mod">
          <ac:chgData name="Lynn Koten" userId="a2326ea0ab300841" providerId="LiveId" clId="{5FEBED16-7457-408A-95E4-CFB1C9B2B5BD}" dt="2024-06-03T16:13:19.060" v="558" actId="20577"/>
          <ac:spMkLst>
            <pc:docMk/>
            <pc:sldMk cId="138420592" sldId="323"/>
            <ac:spMk id="2" creationId="{DC477CF9-6366-04AB-9354-E31CB37E2ECB}"/>
          </ac:spMkLst>
        </pc:spChg>
        <pc:spChg chg="mod">
          <ac:chgData name="Lynn Koten" userId="a2326ea0ab300841" providerId="LiveId" clId="{5FEBED16-7457-408A-95E4-CFB1C9B2B5BD}" dt="2024-06-03T16:18:38.886" v="758" actId="27636"/>
          <ac:spMkLst>
            <pc:docMk/>
            <pc:sldMk cId="138420592" sldId="323"/>
            <ac:spMk id="3" creationId="{6A1DC755-65CF-AE71-4B79-C1252F22268F}"/>
          </ac:spMkLst>
        </pc:spChg>
        <pc:spChg chg="add del">
          <ac:chgData name="Lynn Koten" userId="a2326ea0ab300841" providerId="LiveId" clId="{5FEBED16-7457-408A-95E4-CFB1C9B2B5BD}" dt="2024-06-03T16:16:59.303" v="677"/>
          <ac:spMkLst>
            <pc:docMk/>
            <pc:sldMk cId="138420592" sldId="323"/>
            <ac:spMk id="4" creationId="{3AE47F9E-7214-9A81-DEFE-8CEA953CCE8C}"/>
          </ac:spMkLst>
        </pc:spChg>
        <pc:picChg chg="add mod">
          <ac:chgData name="Lynn Koten" userId="a2326ea0ab300841" providerId="LiveId" clId="{5FEBED16-7457-408A-95E4-CFB1C9B2B5BD}" dt="2024-05-30T10:21:32.975" v="436"/>
          <ac:picMkLst>
            <pc:docMk/>
            <pc:sldMk cId="138420592" sldId="323"/>
            <ac:picMk id="5" creationId="{3F906DDC-EB54-D6C1-7DD4-001628F1F288}"/>
          </ac:picMkLst>
        </pc:picChg>
        <pc:picChg chg="add mod">
          <ac:chgData name="Lynn Koten" userId="a2326ea0ab300841" providerId="LiveId" clId="{5FEBED16-7457-408A-95E4-CFB1C9B2B5BD}" dt="2024-06-03T16:16:53.991" v="675"/>
          <ac:picMkLst>
            <pc:docMk/>
            <pc:sldMk cId="138420592" sldId="323"/>
            <ac:picMk id="7" creationId="{1AB15E37-100E-B119-B9C9-E0977AD0280B}"/>
          </ac:picMkLst>
        </pc:picChg>
        <pc:picChg chg="add mod">
          <ac:chgData name="Lynn Koten" userId="a2326ea0ab300841" providerId="LiveId" clId="{5FEBED16-7457-408A-95E4-CFB1C9B2B5BD}" dt="2024-06-03T16:16:59.303" v="677"/>
          <ac:picMkLst>
            <pc:docMk/>
            <pc:sldMk cId="138420592" sldId="323"/>
            <ac:picMk id="9" creationId="{5BAF19D1-B339-BC0D-848A-8996E87105DC}"/>
          </ac:picMkLst>
        </pc:picChg>
        <pc:picChg chg="add mod">
          <ac:chgData name="Lynn Koten" userId="a2326ea0ab300841" providerId="LiveId" clId="{5FEBED16-7457-408A-95E4-CFB1C9B2B5BD}" dt="2024-06-03T16:17:22.114" v="681" actId="14100"/>
          <ac:picMkLst>
            <pc:docMk/>
            <pc:sldMk cId="138420592" sldId="323"/>
            <ac:picMk id="10" creationId="{C1AE3CF7-EE8D-07BC-D55E-9BA19CB0F8A8}"/>
          </ac:picMkLst>
        </pc:picChg>
      </pc:sldChg>
      <pc:sldChg chg="addSp delSp modSp new mod">
        <pc:chgData name="Lynn Koten" userId="a2326ea0ab300841" providerId="LiveId" clId="{5FEBED16-7457-408A-95E4-CFB1C9B2B5BD}" dt="2024-06-03T16:35:39.303" v="808" actId="20577"/>
        <pc:sldMkLst>
          <pc:docMk/>
          <pc:sldMk cId="2017645622" sldId="324"/>
        </pc:sldMkLst>
        <pc:spChg chg="mod">
          <ac:chgData name="Lynn Koten" userId="a2326ea0ab300841" providerId="LiveId" clId="{5FEBED16-7457-408A-95E4-CFB1C9B2B5BD}" dt="2024-06-03T16:35:26.433" v="794" actId="1076"/>
          <ac:spMkLst>
            <pc:docMk/>
            <pc:sldMk cId="2017645622" sldId="324"/>
            <ac:spMk id="2" creationId="{F3BFDD6B-1FD7-F449-754C-CBD1A8876E1B}"/>
          </ac:spMkLst>
        </pc:spChg>
        <pc:spChg chg="del">
          <ac:chgData name="Lynn Koten" userId="a2326ea0ab300841" providerId="LiveId" clId="{5FEBED16-7457-408A-95E4-CFB1C9B2B5BD}" dt="2024-06-03T16:34:28.775" v="776" actId="478"/>
          <ac:spMkLst>
            <pc:docMk/>
            <pc:sldMk cId="2017645622" sldId="324"/>
            <ac:spMk id="3" creationId="{1E04A2CD-08A3-1594-ADA5-4690E1606FD9}"/>
          </ac:spMkLst>
        </pc:spChg>
        <pc:spChg chg="mod">
          <ac:chgData name="Lynn Koten" userId="a2326ea0ab300841" providerId="LiveId" clId="{5FEBED16-7457-408A-95E4-CFB1C9B2B5BD}" dt="2024-06-03T16:35:30.894" v="795" actId="1076"/>
          <ac:spMkLst>
            <pc:docMk/>
            <pc:sldMk cId="2017645622" sldId="324"/>
            <ac:spMk id="4" creationId="{648AC907-43CC-6685-FCF7-9ED074A58A6C}"/>
          </ac:spMkLst>
        </pc:spChg>
        <pc:spChg chg="add mod">
          <ac:chgData name="Lynn Koten" userId="a2326ea0ab300841" providerId="LiveId" clId="{5FEBED16-7457-408A-95E4-CFB1C9B2B5BD}" dt="2024-06-03T16:35:39.303" v="808" actId="20577"/>
          <ac:spMkLst>
            <pc:docMk/>
            <pc:sldMk cId="2017645622" sldId="324"/>
            <ac:spMk id="7" creationId="{5AF85286-8BC5-07DA-E1B5-4F9A4754B597}"/>
          </ac:spMkLst>
        </pc:spChg>
        <pc:picChg chg="add mod">
          <ac:chgData name="Lynn Koten" userId="a2326ea0ab300841" providerId="LiveId" clId="{5FEBED16-7457-408A-95E4-CFB1C9B2B5BD}" dt="2024-05-30T12:13:10.682" v="511"/>
          <ac:picMkLst>
            <pc:docMk/>
            <pc:sldMk cId="2017645622" sldId="324"/>
            <ac:picMk id="5" creationId="{5418674F-9FED-87DD-09FB-C133DFCC23F9}"/>
          </ac:picMkLst>
        </pc:picChg>
      </pc:sldChg>
      <pc:sldChg chg="addSp delSp modSp new mod">
        <pc:chgData name="Lynn Koten" userId="a2326ea0ab300841" providerId="LiveId" clId="{5FEBED16-7457-408A-95E4-CFB1C9B2B5BD}" dt="2024-06-03T16:40:14.433" v="829" actId="1076"/>
        <pc:sldMkLst>
          <pc:docMk/>
          <pc:sldMk cId="1771260286" sldId="325"/>
        </pc:sldMkLst>
        <pc:spChg chg="mod">
          <ac:chgData name="Lynn Koten" userId="a2326ea0ab300841" providerId="LiveId" clId="{5FEBED16-7457-408A-95E4-CFB1C9B2B5BD}" dt="2024-06-03T16:40:11.030" v="828" actId="1076"/>
          <ac:spMkLst>
            <pc:docMk/>
            <pc:sldMk cId="1771260286" sldId="325"/>
            <ac:spMk id="2" creationId="{73B48A4E-82C2-FB8E-F4CB-D176FE38C813}"/>
          </ac:spMkLst>
        </pc:spChg>
        <pc:spChg chg="del">
          <ac:chgData name="Lynn Koten" userId="a2326ea0ab300841" providerId="LiveId" clId="{5FEBED16-7457-408A-95E4-CFB1C9B2B5BD}" dt="2024-06-03T16:34:18.353" v="774" actId="478"/>
          <ac:spMkLst>
            <pc:docMk/>
            <pc:sldMk cId="1771260286" sldId="325"/>
            <ac:spMk id="3" creationId="{3B043E3F-DDAC-D266-ACA3-BC4D55D2C923}"/>
          </ac:spMkLst>
        </pc:spChg>
        <pc:spChg chg="mod">
          <ac:chgData name="Lynn Koten" userId="a2326ea0ab300841" providerId="LiveId" clId="{5FEBED16-7457-408A-95E4-CFB1C9B2B5BD}" dt="2024-06-03T16:40:14.433" v="829" actId="1076"/>
          <ac:spMkLst>
            <pc:docMk/>
            <pc:sldMk cId="1771260286" sldId="325"/>
            <ac:spMk id="4" creationId="{D96C4A7E-3CA3-1D8F-DBF1-97233AB07110}"/>
          </ac:spMkLst>
        </pc:spChg>
        <pc:picChg chg="add mod">
          <ac:chgData name="Lynn Koten" userId="a2326ea0ab300841" providerId="LiveId" clId="{5FEBED16-7457-408A-95E4-CFB1C9B2B5BD}" dt="2024-05-30T12:13:13.980" v="512"/>
          <ac:picMkLst>
            <pc:docMk/>
            <pc:sldMk cId="1771260286" sldId="325"/>
            <ac:picMk id="5" creationId="{8596FCB2-85B4-85BD-63AC-C8DBC9B9C1A1}"/>
          </ac:picMkLst>
        </pc:picChg>
        <pc:picChg chg="add mod ord">
          <ac:chgData name="Lynn Koten" userId="a2326ea0ab300841" providerId="LiveId" clId="{5FEBED16-7457-408A-95E4-CFB1C9B2B5BD}" dt="2024-06-03T16:40:05.546" v="827" actId="167"/>
          <ac:picMkLst>
            <pc:docMk/>
            <pc:sldMk cId="1771260286" sldId="325"/>
            <ac:picMk id="6" creationId="{B672922A-BE2E-24BA-9AAD-B51299ADF24A}"/>
          </ac:picMkLst>
        </pc:picChg>
      </pc:sldChg>
      <pc:sldChg chg="addSp delSp modSp add mod">
        <pc:chgData name="Lynn Koten" userId="a2326ea0ab300841" providerId="LiveId" clId="{5FEBED16-7457-408A-95E4-CFB1C9B2B5BD}" dt="2024-06-04T08:37:43.335" v="1097" actId="20577"/>
        <pc:sldMkLst>
          <pc:docMk/>
          <pc:sldMk cId="2115234442" sldId="326"/>
        </pc:sldMkLst>
        <pc:spChg chg="mod">
          <ac:chgData name="Lynn Koten" userId="a2326ea0ab300841" providerId="LiveId" clId="{5FEBED16-7457-408A-95E4-CFB1C9B2B5BD}" dt="2024-06-04T08:35:18.270" v="955" actId="1035"/>
          <ac:spMkLst>
            <pc:docMk/>
            <pc:sldMk cId="2115234442" sldId="326"/>
            <ac:spMk id="2" creationId="{73B48A4E-82C2-FB8E-F4CB-D176FE38C813}"/>
          </ac:spMkLst>
        </pc:spChg>
        <pc:spChg chg="del">
          <ac:chgData name="Lynn Koten" userId="a2326ea0ab300841" providerId="LiveId" clId="{5FEBED16-7457-408A-95E4-CFB1C9B2B5BD}" dt="2024-06-03T16:34:14.592" v="773" actId="478"/>
          <ac:spMkLst>
            <pc:docMk/>
            <pc:sldMk cId="2115234442" sldId="326"/>
            <ac:spMk id="3" creationId="{3B043E3F-DDAC-D266-ACA3-BC4D55D2C923}"/>
          </ac:spMkLst>
        </pc:spChg>
        <pc:spChg chg="add mod">
          <ac:chgData name="Lynn Koten" userId="a2326ea0ab300841" providerId="LiveId" clId="{5FEBED16-7457-408A-95E4-CFB1C9B2B5BD}" dt="2024-06-04T08:37:43.335" v="1097" actId="20577"/>
          <ac:spMkLst>
            <pc:docMk/>
            <pc:sldMk cId="2115234442" sldId="326"/>
            <ac:spMk id="3" creationId="{F3E744A9-9ECB-9041-A64F-A795C7F8C1E3}"/>
          </ac:spMkLst>
        </pc:spChg>
        <pc:spChg chg="mod">
          <ac:chgData name="Lynn Koten" userId="a2326ea0ab300841" providerId="LiveId" clId="{5FEBED16-7457-408A-95E4-CFB1C9B2B5BD}" dt="2024-06-04T08:35:22.175" v="956" actId="1076"/>
          <ac:spMkLst>
            <pc:docMk/>
            <pc:sldMk cId="2115234442" sldId="326"/>
            <ac:spMk id="4" creationId="{D96C4A7E-3CA3-1D8F-DBF1-97233AB07110}"/>
          </ac:spMkLst>
        </pc:spChg>
        <pc:spChg chg="add mod">
          <ac:chgData name="Lynn Koten" userId="a2326ea0ab300841" providerId="LiveId" clId="{5FEBED16-7457-408A-95E4-CFB1C9B2B5BD}" dt="2024-06-04T08:35:26.455" v="957" actId="1076"/>
          <ac:spMkLst>
            <pc:docMk/>
            <pc:sldMk cId="2115234442" sldId="326"/>
            <ac:spMk id="6" creationId="{CD789DCA-B2A8-EB64-CF7F-7F8FBC2BAD01}"/>
          </ac:spMkLst>
        </pc:spChg>
        <pc:spChg chg="add mod">
          <ac:chgData name="Lynn Koten" userId="a2326ea0ab300841" providerId="LiveId" clId="{5FEBED16-7457-408A-95E4-CFB1C9B2B5BD}" dt="2024-06-04T08:35:31.068" v="958" actId="1076"/>
          <ac:spMkLst>
            <pc:docMk/>
            <pc:sldMk cId="2115234442" sldId="326"/>
            <ac:spMk id="8" creationId="{D739767A-58EC-D088-87E9-04653D28CBC5}"/>
          </ac:spMkLst>
        </pc:spChg>
        <pc:picChg chg="add mod">
          <ac:chgData name="Lynn Koten" userId="a2326ea0ab300841" providerId="LiveId" clId="{5FEBED16-7457-408A-95E4-CFB1C9B2B5BD}" dt="2024-05-30T12:13:22.130" v="514"/>
          <ac:picMkLst>
            <pc:docMk/>
            <pc:sldMk cId="2115234442" sldId="326"/>
            <ac:picMk id="5" creationId="{02F56490-69E3-22AC-41D8-0247248DE7BC}"/>
          </ac:picMkLst>
        </pc:picChg>
      </pc:sldChg>
      <pc:sldChg chg="addSp modSp add del mod">
        <pc:chgData name="Lynn Koten" userId="a2326ea0ab300841" providerId="LiveId" clId="{5FEBED16-7457-408A-95E4-CFB1C9B2B5BD}" dt="2024-06-03T16:31:20.642" v="770" actId="47"/>
        <pc:sldMkLst>
          <pc:docMk/>
          <pc:sldMk cId="1602117992" sldId="327"/>
        </pc:sldMkLst>
        <pc:spChg chg="mod">
          <ac:chgData name="Lynn Koten" userId="a2326ea0ab300841" providerId="LiveId" clId="{5FEBED16-7457-408A-95E4-CFB1C9B2B5BD}" dt="2024-05-30T11:36:48.091" v="486" actId="20577"/>
          <ac:spMkLst>
            <pc:docMk/>
            <pc:sldMk cId="1602117992" sldId="327"/>
            <ac:spMk id="2" creationId="{73B48A4E-82C2-FB8E-F4CB-D176FE38C813}"/>
          </ac:spMkLst>
        </pc:spChg>
        <pc:picChg chg="add mod">
          <ac:chgData name="Lynn Koten" userId="a2326ea0ab300841" providerId="LiveId" clId="{5FEBED16-7457-408A-95E4-CFB1C9B2B5BD}" dt="2024-05-30T12:13:32.237" v="516"/>
          <ac:picMkLst>
            <pc:docMk/>
            <pc:sldMk cId="1602117992" sldId="327"/>
            <ac:picMk id="5" creationId="{B6C31B0A-18AD-68BD-5DC7-9C9E9E51ABC9}"/>
          </ac:picMkLst>
        </pc:picChg>
      </pc:sldChg>
      <pc:sldChg chg="addSp delSp modSp new del mod">
        <pc:chgData name="Lynn Koten" userId="a2326ea0ab300841" providerId="LiveId" clId="{5FEBED16-7457-408A-95E4-CFB1C9B2B5BD}" dt="2024-06-04T10:04:10.619" v="1098" actId="47"/>
        <pc:sldMkLst>
          <pc:docMk/>
          <pc:sldMk cId="3521343063" sldId="327"/>
        </pc:sldMkLst>
        <pc:spChg chg="del">
          <ac:chgData name="Lynn Koten" userId="a2326ea0ab300841" providerId="LiveId" clId="{5FEBED16-7457-408A-95E4-CFB1C9B2B5BD}" dt="2024-06-04T08:32:07.728" v="839" actId="478"/>
          <ac:spMkLst>
            <pc:docMk/>
            <pc:sldMk cId="3521343063" sldId="327"/>
            <ac:spMk id="2" creationId="{0953E083-36D3-CA86-A6E3-3B3A47BBF770}"/>
          </ac:spMkLst>
        </pc:spChg>
        <pc:spChg chg="del">
          <ac:chgData name="Lynn Koten" userId="a2326ea0ab300841" providerId="LiveId" clId="{5FEBED16-7457-408A-95E4-CFB1C9B2B5BD}" dt="2024-06-04T08:32:31.482" v="846" actId="478"/>
          <ac:spMkLst>
            <pc:docMk/>
            <pc:sldMk cId="3521343063" sldId="327"/>
            <ac:spMk id="3" creationId="{EEFE594C-67ED-BD0E-140A-7915EC4F2A87}"/>
          </ac:spMkLst>
        </pc:spChg>
        <pc:spChg chg="del">
          <ac:chgData name="Lynn Koten" userId="a2326ea0ab300841" providerId="LiveId" clId="{5FEBED16-7457-408A-95E4-CFB1C9B2B5BD}" dt="2024-06-04T08:31:52.243" v="835"/>
          <ac:spMkLst>
            <pc:docMk/>
            <pc:sldMk cId="3521343063" sldId="327"/>
            <ac:spMk id="4" creationId="{6AF1F04A-72E7-C7EB-847F-EBDB52F0F51B}"/>
          </ac:spMkLst>
        </pc:spChg>
        <pc:spChg chg="add mod">
          <ac:chgData name="Lynn Koten" userId="a2326ea0ab300841" providerId="LiveId" clId="{5FEBED16-7457-408A-95E4-CFB1C9B2B5BD}" dt="2024-06-04T08:33:40.769" v="925" actId="1076"/>
          <ac:spMkLst>
            <pc:docMk/>
            <pc:sldMk cId="3521343063" sldId="327"/>
            <ac:spMk id="6" creationId="{E498EC9F-A129-FF81-563C-D3A32FA723DC}"/>
          </ac:spMkLst>
        </pc:spChg>
        <pc:spChg chg="add del mod">
          <ac:chgData name="Lynn Koten" userId="a2326ea0ab300841" providerId="LiveId" clId="{5FEBED16-7457-408A-95E4-CFB1C9B2B5BD}" dt="2024-06-04T08:33:12.225" v="875" actId="478"/>
          <ac:spMkLst>
            <pc:docMk/>
            <pc:sldMk cId="3521343063" sldId="327"/>
            <ac:spMk id="11" creationId="{35D541AD-3870-FEB2-624C-474C1C4C67BC}"/>
          </ac:spMkLst>
        </pc:spChg>
        <pc:spChg chg="add mod">
          <ac:chgData name="Lynn Koten" userId="a2326ea0ab300841" providerId="LiveId" clId="{5FEBED16-7457-408A-95E4-CFB1C9B2B5BD}" dt="2024-06-04T08:33:36.605" v="924" actId="1076"/>
          <ac:spMkLst>
            <pc:docMk/>
            <pc:sldMk cId="3521343063" sldId="327"/>
            <ac:spMk id="12" creationId="{2212BEE7-5CE6-1302-6F49-C6B48AEC5DE0}"/>
          </ac:spMkLst>
        </pc:spChg>
        <pc:picChg chg="add mod">
          <ac:chgData name="Lynn Koten" userId="a2326ea0ab300841" providerId="LiveId" clId="{5FEBED16-7457-408A-95E4-CFB1C9B2B5BD}" dt="2024-06-04T08:32:14.663" v="842" actId="1076"/>
          <ac:picMkLst>
            <pc:docMk/>
            <pc:sldMk cId="3521343063" sldId="327"/>
            <ac:picMk id="8" creationId="{E0D9559A-C88B-B4AA-24B9-15808D60F667}"/>
          </ac:picMkLst>
        </pc:picChg>
        <pc:picChg chg="add mod">
          <ac:chgData name="Lynn Koten" userId="a2326ea0ab300841" providerId="LiveId" clId="{5FEBED16-7457-408A-95E4-CFB1C9B2B5BD}" dt="2024-06-04T08:33:04.382" v="872"/>
          <ac:picMkLst>
            <pc:docMk/>
            <pc:sldMk cId="3521343063" sldId="327"/>
            <ac:picMk id="10" creationId="{49D43F28-B7D1-D3D0-BF75-37E1CF50D421}"/>
          </ac:picMkLst>
        </pc:picChg>
        <pc:picChg chg="add mod">
          <ac:chgData name="Lynn Koten" userId="a2326ea0ab300841" providerId="LiveId" clId="{5FEBED16-7457-408A-95E4-CFB1C9B2B5BD}" dt="2024-06-04T08:34:02.184" v="926"/>
          <ac:picMkLst>
            <pc:docMk/>
            <pc:sldMk cId="3521343063" sldId="327"/>
            <ac:picMk id="13" creationId="{1FBF2EA7-64C8-2A5A-125E-911F9FB70FA0}"/>
          </ac:picMkLst>
        </pc:picChg>
      </pc:sldChg>
      <pc:sldChg chg="addSp modSp new del mod">
        <pc:chgData name="Lynn Koten" userId="a2326ea0ab300841" providerId="LiveId" clId="{5FEBED16-7457-408A-95E4-CFB1C9B2B5BD}" dt="2024-06-03T16:31:08.392" v="763" actId="47"/>
        <pc:sldMkLst>
          <pc:docMk/>
          <pc:sldMk cId="2247564093" sldId="328"/>
        </pc:sldMkLst>
        <pc:spChg chg="mod">
          <ac:chgData name="Lynn Koten" userId="a2326ea0ab300841" providerId="LiveId" clId="{5FEBED16-7457-408A-95E4-CFB1C9B2B5BD}" dt="2024-05-30T12:12:43.554" v="499" actId="20577"/>
          <ac:spMkLst>
            <pc:docMk/>
            <pc:sldMk cId="2247564093" sldId="328"/>
            <ac:spMk id="2" creationId="{6353802D-3E81-96DA-8485-00CA2EE9587F}"/>
          </ac:spMkLst>
        </pc:spChg>
        <pc:picChg chg="add mod">
          <ac:chgData name="Lynn Koten" userId="a2326ea0ab300841" providerId="LiveId" clId="{5FEBED16-7457-408A-95E4-CFB1C9B2B5BD}" dt="2024-05-30T12:13:18.955" v="513"/>
          <ac:picMkLst>
            <pc:docMk/>
            <pc:sldMk cId="2247564093" sldId="328"/>
            <ac:picMk id="5" creationId="{2D331376-4CB2-E33A-28EF-6D4B450D2AE3}"/>
          </ac:picMkLst>
        </pc:picChg>
      </pc:sldChg>
      <pc:sldChg chg="addSp modSp new del mod">
        <pc:chgData name="Lynn Koten" userId="a2326ea0ab300841" providerId="LiveId" clId="{5FEBED16-7457-408A-95E4-CFB1C9B2B5BD}" dt="2024-06-03T16:31:17.586" v="769" actId="47"/>
        <pc:sldMkLst>
          <pc:docMk/>
          <pc:sldMk cId="2270254336" sldId="329"/>
        </pc:sldMkLst>
        <pc:spChg chg="mod">
          <ac:chgData name="Lynn Koten" userId="a2326ea0ab300841" providerId="LiveId" clId="{5FEBED16-7457-408A-95E4-CFB1C9B2B5BD}" dt="2024-05-30T12:12:52.782" v="509" actId="20577"/>
          <ac:spMkLst>
            <pc:docMk/>
            <pc:sldMk cId="2270254336" sldId="329"/>
            <ac:spMk id="2" creationId="{78B06BFD-CAD2-3C64-5F26-6C4757F61FF0}"/>
          </ac:spMkLst>
        </pc:spChg>
        <pc:picChg chg="add mod">
          <ac:chgData name="Lynn Koten" userId="a2326ea0ab300841" providerId="LiveId" clId="{5FEBED16-7457-408A-95E4-CFB1C9B2B5BD}" dt="2024-05-30T12:13:29.097" v="515"/>
          <ac:picMkLst>
            <pc:docMk/>
            <pc:sldMk cId="2270254336" sldId="329"/>
            <ac:picMk id="5" creationId="{6CA69BEB-DAF1-FAAD-6560-96249EF03F5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2426ABF-A8C0-D94B-8DA4-89B3D95177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de-DE" sz="1200"/>
            </a:lvl1pPr>
          </a:lstStyle>
          <a:p>
            <a:pPr rtl="0"/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73E1C36-C21F-0B70-27E7-5B59DAE275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7769225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de-DE" sz="1200"/>
            </a:lvl1pPr>
          </a:lstStyle>
          <a:p>
            <a:pPr rtl="0"/>
            <a:fld id="{61F194BD-2269-4EFA-851F-443B834DD978}" type="datetimeyyyy">
              <a:rPr lang="de-DE" smtClean="0"/>
              <a:t>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5942066-244B-8673-5E9A-26E4265AD0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de-DE" sz="1200"/>
            </a:lvl1pPr>
          </a:lstStyle>
          <a:p>
            <a:pPr rtl="0"/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530EE97-1F54-6631-A4BB-FD93829648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7769225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de-DE" sz="1200"/>
            </a:lvl1pPr>
          </a:lstStyle>
          <a:p>
            <a:pPr rtl="0"/>
            <a:fld id="{420BD0AB-C59E-4A46-83D3-F07787446BA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378359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86678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lang="de-DE"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lang="de-DE"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lang="de-DE"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lang="de-DE"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lang="de-DE"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lang="de-DE"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lang="de-DE"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lang="de-DE"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lang="de-DE"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7654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7736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4931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8653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667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45417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1307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bildung 0">
            <a:extLst>
              <a:ext uri="{FF2B5EF4-FFF2-40B4-BE49-F238E27FC236}">
                <a16:creationId xmlns:a16="http://schemas.microsoft.com/office/drawing/2014/main" id="{BA5D5A72-CB6F-F8DE-E2C9-90459C8C3D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5295900" cy="6877050"/>
          </a:xfrm>
          <a:custGeom>
            <a:avLst/>
            <a:gdLst>
              <a:gd name="connsiteX0" fmla="*/ 0 w 5295900"/>
              <a:gd name="connsiteY0" fmla="*/ 0 h 6877050"/>
              <a:gd name="connsiteX1" fmla="*/ 5295900 w 5295900"/>
              <a:gd name="connsiteY1" fmla="*/ 0 h 6877050"/>
              <a:gd name="connsiteX2" fmla="*/ 5295900 w 5295900"/>
              <a:gd name="connsiteY2" fmla="*/ 6877050 h 6877050"/>
              <a:gd name="connsiteX3" fmla="*/ 0 w 5295900"/>
              <a:gd name="connsiteY3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6877050">
                <a:moveTo>
                  <a:pt x="0" y="0"/>
                </a:moveTo>
                <a:lnTo>
                  <a:pt x="5295900" y="0"/>
                </a:lnTo>
                <a:lnTo>
                  <a:pt x="5295900" y="687705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accent3"/>
          </a:solidFill>
          <a:ln w="4763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20" name="Freihandform: Form 19">
            <a:extLst>
              <a:ext uri="{FF2B5EF4-FFF2-40B4-BE49-F238E27FC236}">
                <a16:creationId xmlns:a16="http://schemas.microsoft.com/office/drawing/2014/main" id="{E66FD7FF-2869-7902-36B2-2B229AB9AB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00188" y="1173106"/>
            <a:ext cx="9191625" cy="5704772"/>
          </a:xfrm>
          <a:custGeom>
            <a:avLst/>
            <a:gdLst>
              <a:gd name="connsiteX0" fmla="*/ 4595813 w 9191625"/>
              <a:gd name="connsiteY0" fmla="*/ 0 h 5704772"/>
              <a:gd name="connsiteX1" fmla="*/ 9191625 w 9191625"/>
              <a:gd name="connsiteY1" fmla="*/ 4592108 h 5704772"/>
              <a:gd name="connsiteX2" fmla="*/ 9191625 w 9191625"/>
              <a:gd name="connsiteY2" fmla="*/ 5704772 h 5704772"/>
              <a:gd name="connsiteX3" fmla="*/ 0 w 9191625"/>
              <a:gd name="connsiteY3" fmla="*/ 5704772 h 5704772"/>
              <a:gd name="connsiteX4" fmla="*/ 0 w 9191625"/>
              <a:gd name="connsiteY4" fmla="*/ 4592108 h 5704772"/>
              <a:gd name="connsiteX5" fmla="*/ 4595813 w 9191625"/>
              <a:gd name="connsiteY5" fmla="*/ 0 h 570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625" h="5704772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lvl="0" rtl="0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B1457C88-4472-81CF-02AF-4421E0A308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94429" y="0"/>
            <a:ext cx="6803142" cy="5396474"/>
          </a:xfrm>
          <a:custGeom>
            <a:avLst/>
            <a:gdLst>
              <a:gd name="connsiteX0" fmla="*/ 0 w 6803142"/>
              <a:gd name="connsiteY0" fmla="*/ 0 h 5396474"/>
              <a:gd name="connsiteX1" fmla="*/ 6803142 w 6803142"/>
              <a:gd name="connsiteY1" fmla="*/ 0 h 5396474"/>
              <a:gd name="connsiteX2" fmla="*/ 6803142 w 6803142"/>
              <a:gd name="connsiteY2" fmla="*/ 1997094 h 5396474"/>
              <a:gd name="connsiteX3" fmla="*/ 3401576 w 6803142"/>
              <a:gd name="connsiteY3" fmla="*/ 5396474 h 5396474"/>
              <a:gd name="connsiteX4" fmla="*/ 0 w 6803142"/>
              <a:gd name="connsiteY4" fmla="*/ 1997094 h 539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142" h="5396474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lvl="0" rtl="0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899790" y="810227"/>
            <a:ext cx="6392421" cy="3831221"/>
          </a:xfrm>
        </p:spPr>
        <p:txBody>
          <a:bodyPr tIns="0" bIns="0" rtlCol="0" anchor="ctr" anchorCtr="0">
            <a:noAutofit/>
          </a:bodyPr>
          <a:lstStyle>
            <a:lvl1pPr algn="ctr">
              <a:lnSpc>
                <a:spcPct val="100000"/>
              </a:lnSpc>
              <a:defRPr lang="de-DE" sz="36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26317998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achse 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>
            <a:extLst>
              <a:ext uri="{FF2B5EF4-FFF2-40B4-BE49-F238E27FC236}">
                <a16:creationId xmlns:a16="http://schemas.microsoft.com/office/drawing/2014/main" id="{D014917C-8694-B4A4-A211-0F31F00E2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1550562" cy="2545382"/>
          </a:xfrm>
          <a:custGeom>
            <a:avLst/>
            <a:gdLst>
              <a:gd name="connsiteX0" fmla="*/ 683117 w 1550562"/>
              <a:gd name="connsiteY0" fmla="*/ 0 h 2545382"/>
              <a:gd name="connsiteX1" fmla="*/ 1550562 w 1550562"/>
              <a:gd name="connsiteY1" fmla="*/ 0 h 2545382"/>
              <a:gd name="connsiteX2" fmla="*/ 1550562 w 1550562"/>
              <a:gd name="connsiteY2" fmla="*/ 7240 h 2545382"/>
              <a:gd name="connsiteX3" fmla="*/ 221868 w 1550562"/>
              <a:gd name="connsiteY3" fmla="*/ 2418735 h 2545382"/>
              <a:gd name="connsiteX4" fmla="*/ 0 w 1550562"/>
              <a:gd name="connsiteY4" fmla="*/ 2545382 h 2545382"/>
              <a:gd name="connsiteX5" fmla="*/ 0 w 1550562"/>
              <a:gd name="connsiteY5" fmla="*/ 1500516 h 2545382"/>
              <a:gd name="connsiteX6" fmla="*/ 102557 w 1550562"/>
              <a:gd name="connsiteY6" fmla="*/ 1405503 h 2545382"/>
              <a:gd name="connsiteX7" fmla="*/ 673022 w 1550562"/>
              <a:gd name="connsiteY7" fmla="*/ 200390 h 2545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0562" h="2545382">
                <a:moveTo>
                  <a:pt x="683117" y="0"/>
                </a:moveTo>
                <a:lnTo>
                  <a:pt x="1550562" y="0"/>
                </a:lnTo>
                <a:lnTo>
                  <a:pt x="1550562" y="7240"/>
                </a:lnTo>
                <a:cubicBezTo>
                  <a:pt x="1550562" y="1022523"/>
                  <a:pt x="1020469" y="1913556"/>
                  <a:pt x="221868" y="2418735"/>
                </a:cubicBezTo>
                <a:lnTo>
                  <a:pt x="0" y="2545382"/>
                </a:lnTo>
                <a:lnTo>
                  <a:pt x="0" y="1500516"/>
                </a:lnTo>
                <a:lnTo>
                  <a:pt x="102557" y="1405503"/>
                </a:lnTo>
                <a:cubicBezTo>
                  <a:pt x="416582" y="1089274"/>
                  <a:pt x="625660" y="668089"/>
                  <a:pt x="673022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lvl="0" rtl="0"/>
            <a:endParaRPr lang="de-DE" dirty="0"/>
          </a:p>
        </p:txBody>
      </p:sp>
      <p:sp>
        <p:nvSpPr>
          <p:cNvPr id="10" name="Freihandform 9">
            <a:extLst>
              <a:ext uri="{FF2B5EF4-FFF2-40B4-BE49-F238E27FC236}">
                <a16:creationId xmlns:a16="http://schemas.microsoft.com/office/drawing/2014/main" id="{A7DB6972-BB75-254A-BA88-C0C3E6E93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-1"/>
            <a:ext cx="682740" cy="1500050"/>
          </a:xfrm>
          <a:custGeom>
            <a:avLst/>
            <a:gdLst>
              <a:gd name="connsiteX0" fmla="*/ 0 w 682740"/>
              <a:gd name="connsiteY0" fmla="*/ 0 h 1500050"/>
              <a:gd name="connsiteX1" fmla="*/ 682740 w 682740"/>
              <a:gd name="connsiteY1" fmla="*/ 0 h 1500050"/>
              <a:gd name="connsiteX2" fmla="*/ 672647 w 682740"/>
              <a:gd name="connsiteY2" fmla="*/ 200357 h 1500050"/>
              <a:gd name="connsiteX3" fmla="*/ 102290 w 682740"/>
              <a:gd name="connsiteY3" fmla="*/ 1405281 h 1500050"/>
              <a:gd name="connsiteX4" fmla="*/ 0 w 682740"/>
              <a:gd name="connsiteY4" fmla="*/ 1500050 h 15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740" h="1500050">
                <a:moveTo>
                  <a:pt x="0" y="0"/>
                </a:moveTo>
                <a:lnTo>
                  <a:pt x="682740" y="0"/>
                </a:lnTo>
                <a:lnTo>
                  <a:pt x="672647" y="200357"/>
                </a:lnTo>
                <a:cubicBezTo>
                  <a:pt x="625294" y="667983"/>
                  <a:pt x="416256" y="1089101"/>
                  <a:pt x="102290" y="1405281"/>
                </a:cubicBezTo>
                <a:lnTo>
                  <a:pt x="0" y="1500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lvl="0" rtl="0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0" name="Bild 2">
            <a:extLst>
              <a:ext uri="{FF2B5EF4-FFF2-40B4-BE49-F238E27FC236}">
                <a16:creationId xmlns:a16="http://schemas.microsoft.com/office/drawing/2014/main" id="{790E862E-398F-571C-EC2C-3D17164DE0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0445" y="314191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1C975BF2-D657-C309-269D-B8D0062631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50563" y="1089213"/>
            <a:ext cx="9879437" cy="980844"/>
          </a:xfrm>
        </p:spPr>
        <p:txBody>
          <a:bodyPr tIns="0" bIns="0" rtlCol="0"/>
          <a:lstStyle>
            <a:lvl1pPr algn="l">
              <a:lnSpc>
                <a:spcPct val="100000"/>
              </a:lnSpc>
              <a:defRPr lang="de-DE" sz="3600">
                <a:solidFill>
                  <a:schemeClr val="accent6"/>
                </a:solidFill>
              </a:defRPr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4" name="Textplatzhalter 54">
            <a:extLst>
              <a:ext uri="{FF2B5EF4-FFF2-40B4-BE49-F238E27FC236}">
                <a16:creationId xmlns:a16="http://schemas.microsoft.com/office/drawing/2014/main" id="{A0AEB4DF-13C8-8171-2BDB-FD1AD542E7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0564" y="2331958"/>
            <a:ext cx="2975217" cy="3704266"/>
          </a:xfrm>
        </p:spPr>
        <p:txBody>
          <a:bodyPr lIns="91440" tIns="0" rIns="91440" bIns="0" rtlCol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lang="de-DE" sz="1800"/>
            </a:lvl1pPr>
          </a:lstStyle>
          <a:p>
            <a:pPr rtl="0"/>
            <a:r>
              <a:rPr lang="de-DE"/>
              <a:t>Untertitel durch Klicken hinzufügen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2134EBA-AF32-9F8A-370F-0D3E842F039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087154" y="2331791"/>
            <a:ext cx="6345893" cy="3721817"/>
          </a:xfrm>
        </p:spPr>
        <p:txBody>
          <a:bodyPr lIns="91440" rIns="91440" rtlCol="0">
            <a:normAutofit/>
          </a:bodyPr>
          <a:lstStyle>
            <a:lvl1pPr>
              <a:defRPr lang="de-DE" sz="1800"/>
            </a:lvl1pPr>
            <a:lvl2pPr>
              <a:defRPr lang="de-DE" sz="1800"/>
            </a:lvl2pPr>
            <a:lvl3pPr>
              <a:defRPr lang="de-DE" sz="1800"/>
            </a:lvl3pPr>
            <a:lvl4pPr>
              <a:defRPr lang="de-DE" sz="1800"/>
            </a:lvl4pPr>
            <a:lvl5pPr>
              <a:defRPr lang="de-DE" sz="1800"/>
            </a:lvl5pPr>
          </a:lstStyle>
          <a:p>
            <a:pPr lvl="0" rtl="0"/>
            <a:r>
              <a:rPr lang="de-DE"/>
              <a:t>Klicken Sie, um Text hinzuzufügen.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AE99A73D-155B-A133-9671-506F54A0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de-DE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de-DE" smtClean="0"/>
              <a:pPr rtl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395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usammenfassung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>
            <a:extLst>
              <a:ext uri="{FF2B5EF4-FFF2-40B4-BE49-F238E27FC236}">
                <a16:creationId xmlns:a16="http://schemas.microsoft.com/office/drawing/2014/main" id="{D5595DD5-43B0-252F-8BC6-6B74340C5B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193"/>
          <a:stretch/>
        </p:blipFill>
        <p:spPr>
          <a:xfrm>
            <a:off x="1" y="-1"/>
            <a:ext cx="443344" cy="6856025"/>
          </a:xfrm>
          <a:custGeom>
            <a:avLst/>
            <a:gdLst>
              <a:gd name="connsiteX0" fmla="*/ 0 w 1734410"/>
              <a:gd name="connsiteY0" fmla="*/ 0 h 4795637"/>
              <a:gd name="connsiteX1" fmla="*/ 1734410 w 1734410"/>
              <a:gd name="connsiteY1" fmla="*/ 0 h 4795637"/>
              <a:gd name="connsiteX2" fmla="*/ 1734410 w 1734410"/>
              <a:gd name="connsiteY2" fmla="*/ 4795637 h 4795637"/>
              <a:gd name="connsiteX3" fmla="*/ 0 w 1734410"/>
              <a:gd name="connsiteY3" fmla="*/ 4795637 h 47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10" h="4795637">
                <a:moveTo>
                  <a:pt x="0" y="0"/>
                </a:moveTo>
                <a:lnTo>
                  <a:pt x="1734410" y="0"/>
                </a:lnTo>
                <a:lnTo>
                  <a:pt x="1734410" y="4795637"/>
                </a:lnTo>
                <a:lnTo>
                  <a:pt x="0" y="4795637"/>
                </a:lnTo>
                <a:close/>
              </a:path>
            </a:pathLst>
          </a:cu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50564" y="1057274"/>
            <a:ext cx="9875463" cy="999746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de-DE" sz="3600" b="1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49" name="Freihandform 48">
            <a:extLst>
              <a:ext uri="{FF2B5EF4-FFF2-40B4-BE49-F238E27FC236}">
                <a16:creationId xmlns:a16="http://schemas.microsoft.com/office/drawing/2014/main" id="{BC3A3767-6C5E-8188-0A49-955BBACE37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-3" y="4420134"/>
            <a:ext cx="1293237" cy="2437866"/>
          </a:xfrm>
          <a:custGeom>
            <a:avLst/>
            <a:gdLst>
              <a:gd name="connsiteX0" fmla="*/ 1293237 w 1293237"/>
              <a:gd name="connsiteY0" fmla="*/ 2437866 h 2437866"/>
              <a:gd name="connsiteX1" fmla="*/ 1292465 w 1293237"/>
              <a:gd name="connsiteY1" fmla="*/ 2437373 h 2437866"/>
              <a:gd name="connsiteX2" fmla="*/ 0 w 1293237"/>
              <a:gd name="connsiteY2" fmla="*/ 0 h 2437866"/>
              <a:gd name="connsiteX3" fmla="*/ 1293237 w 1293237"/>
              <a:gd name="connsiteY3" fmla="*/ 0 h 2437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3237" h="2437866">
                <a:moveTo>
                  <a:pt x="1293237" y="2437866"/>
                </a:moveTo>
                <a:lnTo>
                  <a:pt x="1292465" y="2437373"/>
                </a:lnTo>
                <a:cubicBezTo>
                  <a:pt x="511725" y="1903845"/>
                  <a:pt x="0" y="1011184"/>
                  <a:pt x="0" y="0"/>
                </a:cubicBezTo>
                <a:lnTo>
                  <a:pt x="1293237" y="0"/>
                </a:lnTo>
                <a:close/>
              </a:path>
            </a:pathLst>
          </a:custGeom>
          <a:solidFill>
            <a:schemeClr val="accent1"/>
          </a:solidFill>
          <a:ln w="476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16" name="Inhaltsplatzhalter 3">
            <a:extLst>
              <a:ext uri="{FF2B5EF4-FFF2-40B4-BE49-F238E27FC236}">
                <a16:creationId xmlns:a16="http://schemas.microsoft.com/office/drawing/2014/main" id="{E4BD7F71-D12B-4F27-1505-FF681CF55F7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550564" y="2303028"/>
            <a:ext cx="5829147" cy="3961593"/>
          </a:xfrm>
        </p:spPr>
        <p:txBody>
          <a:bodyPr lIns="91440" tIns="0" rIns="91440" bIns="0" rtlCol="0">
            <a:normAutofit/>
          </a:bodyPr>
          <a:lstStyle>
            <a:lvl1pPr>
              <a:spcBef>
                <a:spcPts val="1000"/>
              </a:spcBef>
              <a:defRPr lang="de-DE" sz="1800"/>
            </a:lvl1pPr>
            <a:lvl2pPr>
              <a:spcBef>
                <a:spcPts val="1000"/>
              </a:spcBef>
              <a:defRPr lang="de-DE" sz="1800"/>
            </a:lvl2pPr>
            <a:lvl3pPr>
              <a:spcBef>
                <a:spcPts val="1000"/>
              </a:spcBef>
              <a:defRPr lang="de-DE" sz="1800"/>
            </a:lvl3pPr>
            <a:lvl4pPr>
              <a:spcBef>
                <a:spcPts val="1000"/>
              </a:spcBef>
              <a:defRPr lang="de-DE" sz="1800"/>
            </a:lvl4pPr>
            <a:lvl5pPr>
              <a:spcBef>
                <a:spcPts val="1000"/>
              </a:spcBef>
              <a:defRPr lang="de-DE" sz="1800"/>
            </a:lvl5pPr>
          </a:lstStyle>
          <a:p>
            <a:pPr lvl="0" rtl="0"/>
            <a:r>
              <a:rPr lang="de-DE"/>
              <a:t>Klicken Sie, um Text hinzuzufügen.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18" name="Inhaltsplatzhalter 3">
            <a:extLst>
              <a:ext uri="{FF2B5EF4-FFF2-40B4-BE49-F238E27FC236}">
                <a16:creationId xmlns:a16="http://schemas.microsoft.com/office/drawing/2014/main" id="{FB87C65D-4EF3-18C8-18A8-477F87A37E51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7940842" y="2303028"/>
            <a:ext cx="3485184" cy="3961593"/>
          </a:xfrm>
        </p:spPr>
        <p:txBody>
          <a:bodyPr lIns="91440" tIns="0" rIns="91440" bIns="0" rtlCol="0">
            <a:normAutofit/>
          </a:bodyPr>
          <a:lstStyle>
            <a:lvl1pPr>
              <a:spcBef>
                <a:spcPts val="1000"/>
              </a:spcBef>
              <a:defRPr lang="de-DE" sz="1800"/>
            </a:lvl1pPr>
            <a:lvl2pPr>
              <a:spcBef>
                <a:spcPts val="1000"/>
              </a:spcBef>
              <a:defRPr lang="de-DE" sz="1800"/>
            </a:lvl2pPr>
            <a:lvl3pPr>
              <a:spcBef>
                <a:spcPts val="1000"/>
              </a:spcBef>
              <a:defRPr lang="de-DE" sz="1800"/>
            </a:lvl3pPr>
            <a:lvl4pPr>
              <a:spcBef>
                <a:spcPts val="1000"/>
              </a:spcBef>
              <a:defRPr lang="de-DE" sz="1800"/>
            </a:lvl4pPr>
            <a:lvl5pPr>
              <a:spcBef>
                <a:spcPts val="1000"/>
              </a:spcBef>
              <a:defRPr lang="de-DE" sz="1800"/>
            </a:lvl5pPr>
          </a:lstStyle>
          <a:p>
            <a:pPr lvl="0" rtl="0"/>
            <a:r>
              <a:rPr lang="de-DE"/>
              <a:t>Klicken Sie, um Text hinzuzufügen.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27" name="Foliennummernplatzhalter 2">
            <a:extLst>
              <a:ext uri="{FF2B5EF4-FFF2-40B4-BE49-F238E27FC236}">
                <a16:creationId xmlns:a16="http://schemas.microsoft.com/office/drawing/2014/main" id="{AEFFA34C-885D-E995-D8F9-B4ACFBF311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lvl1pPr>
              <a:defRPr lang="de-DE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de-DE" smtClean="0"/>
              <a:pPr rtl="0"/>
              <a:t>‹nr.›</a:t>
            </a:fld>
            <a:endParaRPr lang="de-DE" dirty="0"/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C6639AD7-128F-B39D-B45F-0F22A2C6D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193"/>
          <a:stretch/>
        </p:blipFill>
        <p:spPr>
          <a:xfrm rot="5400000">
            <a:off x="6072641" y="-5676015"/>
            <a:ext cx="443344" cy="11795374"/>
          </a:xfrm>
          <a:custGeom>
            <a:avLst/>
            <a:gdLst>
              <a:gd name="connsiteX0" fmla="*/ 0 w 1734410"/>
              <a:gd name="connsiteY0" fmla="*/ 0 h 4795637"/>
              <a:gd name="connsiteX1" fmla="*/ 1734410 w 1734410"/>
              <a:gd name="connsiteY1" fmla="*/ 0 h 4795637"/>
              <a:gd name="connsiteX2" fmla="*/ 1734410 w 1734410"/>
              <a:gd name="connsiteY2" fmla="*/ 4795637 h 4795637"/>
              <a:gd name="connsiteX3" fmla="*/ 0 w 1734410"/>
              <a:gd name="connsiteY3" fmla="*/ 4795637 h 47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10" h="4795637">
                <a:moveTo>
                  <a:pt x="0" y="0"/>
                </a:moveTo>
                <a:lnTo>
                  <a:pt x="1734410" y="0"/>
                </a:lnTo>
                <a:lnTo>
                  <a:pt x="1734410" y="4795637"/>
                </a:lnTo>
                <a:lnTo>
                  <a:pt x="0" y="4795637"/>
                </a:lnTo>
                <a:close/>
              </a:path>
            </a:pathLst>
          </a:custGeom>
        </p:spPr>
      </p:pic>
      <p:pic>
        <p:nvPicPr>
          <p:cNvPr id="54" name="Grafik 53">
            <a:extLst>
              <a:ext uri="{FF2B5EF4-FFF2-40B4-BE49-F238E27FC236}">
                <a16:creationId xmlns:a16="http://schemas.microsoft.com/office/drawing/2014/main" id="{48479A23-C29C-C711-510C-05B69B8822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11443" r="10857"/>
          <a:stretch/>
        </p:blipFill>
        <p:spPr>
          <a:xfrm rot="16200000">
            <a:off x="-6447" y="6444"/>
            <a:ext cx="1961253" cy="1948364"/>
          </a:xfrm>
          <a:custGeom>
            <a:avLst/>
            <a:gdLst>
              <a:gd name="connsiteX0" fmla="*/ 1961253 w 1961253"/>
              <a:gd name="connsiteY0" fmla="*/ 0 h 1948364"/>
              <a:gd name="connsiteX1" fmla="*/ 1961253 w 1961253"/>
              <a:gd name="connsiteY1" fmla="*/ 1948364 h 1948364"/>
              <a:gd name="connsiteX2" fmla="*/ 0 w 1961253"/>
              <a:gd name="connsiteY2" fmla="*/ 1948364 h 1948364"/>
              <a:gd name="connsiteX3" fmla="*/ 0 w 1961253"/>
              <a:gd name="connsiteY3" fmla="*/ 0 h 194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253" h="1948364">
                <a:moveTo>
                  <a:pt x="1961253" y="0"/>
                </a:moveTo>
                <a:lnTo>
                  <a:pt x="1961253" y="1948364"/>
                </a:lnTo>
                <a:lnTo>
                  <a:pt x="0" y="1948364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7" name="Bild 2">
            <a:extLst>
              <a:ext uri="{FF2B5EF4-FFF2-40B4-BE49-F238E27FC236}">
                <a16:creationId xmlns:a16="http://schemas.microsoft.com/office/drawing/2014/main" id="{F3DC42FA-4B8F-2EFC-CAB4-1CCAB93BE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6626" y="4929577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6650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achs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eck 32">
            <a:extLst>
              <a:ext uri="{FF2B5EF4-FFF2-40B4-BE49-F238E27FC236}">
                <a16:creationId xmlns:a16="http://schemas.microsoft.com/office/drawing/2014/main" id="{376CF4B8-1811-BD21-43A7-560AC4724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0"/>
            <a:ext cx="12216063" cy="346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de-DE"/>
            </a:defPPr>
          </a:lstStyle>
          <a:p>
            <a:pPr algn="ctr" rtl="0"/>
            <a:endParaRPr lang="de-DE" sz="45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0B7B4F0-D3BC-63DF-6429-F771BE5A3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</a:lstStyle>
          <a:p>
            <a:pPr algn="ctr" rtl="0"/>
            <a:endParaRPr lang="de-DE" sz="16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57274"/>
            <a:ext cx="10511627" cy="1012785"/>
          </a:xfrm>
        </p:spPr>
        <p:txBody>
          <a:bodyPr tIns="0" bIns="0" rtlCol="0"/>
          <a:lstStyle>
            <a:lvl1pPr algn="ctr">
              <a:lnSpc>
                <a:spcPct val="100000"/>
              </a:lnSpc>
              <a:defRPr lang="de-DE" sz="3600">
                <a:solidFill>
                  <a:schemeClr val="accent6"/>
                </a:solidFill>
              </a:defRPr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14" name="Inhaltsplatzhalter 5">
            <a:extLst>
              <a:ext uri="{FF2B5EF4-FFF2-40B4-BE49-F238E27FC236}">
                <a16:creationId xmlns:a16="http://schemas.microsoft.com/office/drawing/2014/main" id="{4D6DED8E-165F-59D7-F01C-4EF0446E5FC0}"/>
              </a:ext>
            </a:extLst>
          </p:cNvPr>
          <p:cNvSpPr>
            <a:spLocks noGrp="1"/>
          </p:cNvSpPr>
          <p:nvPr userDrawn="1">
            <p:ph sz="quarter" idx="4" hasCustomPrompt="1"/>
          </p:nvPr>
        </p:nvSpPr>
        <p:spPr>
          <a:xfrm>
            <a:off x="914400" y="2316067"/>
            <a:ext cx="10511627" cy="3948557"/>
          </a:xfrm>
        </p:spPr>
        <p:txBody>
          <a:bodyPr lIns="91440" tIns="91440" rIns="91440" bIns="91440" rtlCol="0">
            <a:normAutofit/>
          </a:bodyPr>
          <a:lstStyle>
            <a:lvl1pPr>
              <a:spcBef>
                <a:spcPts val="1000"/>
              </a:spcBef>
              <a:defRPr lang="de-DE" sz="1800"/>
            </a:lvl1pPr>
            <a:lvl2pPr>
              <a:spcBef>
                <a:spcPts val="1000"/>
              </a:spcBef>
              <a:defRPr lang="de-DE" sz="1800"/>
            </a:lvl2pPr>
            <a:lvl3pPr>
              <a:spcBef>
                <a:spcPts val="1000"/>
              </a:spcBef>
              <a:defRPr lang="de-DE" sz="1800"/>
            </a:lvl3pPr>
            <a:lvl4pPr>
              <a:spcBef>
                <a:spcPts val="1000"/>
              </a:spcBef>
              <a:defRPr lang="de-DE" sz="1800"/>
            </a:lvl4pPr>
            <a:lvl5pPr>
              <a:spcBef>
                <a:spcPts val="1000"/>
              </a:spcBef>
              <a:defRPr lang="de-DE" sz="1800"/>
            </a:lvl5pPr>
          </a:lstStyle>
          <a:p>
            <a:pPr lvl="0" rtl="0"/>
            <a:r>
              <a:rPr lang="de-DE"/>
              <a:t>Klicken Sie, um Text hinzuzufügen.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2933FDAB-13EE-5F9F-5DFC-A5A60BC636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de-DE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de-DE" smtClean="0"/>
              <a:pPr rtl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7508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bemerkung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AEF1F750-031C-BDB7-BD7B-9CBE17406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948738" cy="6858000"/>
          </a:xfrm>
          <a:custGeom>
            <a:avLst/>
            <a:gdLst>
              <a:gd name="connsiteX0" fmla="*/ 0 w 8948738"/>
              <a:gd name="connsiteY0" fmla="*/ 0 h 6858000"/>
              <a:gd name="connsiteX1" fmla="*/ 5932941 w 8948738"/>
              <a:gd name="connsiteY1" fmla="*/ 0 h 6858000"/>
              <a:gd name="connsiteX2" fmla="*/ 6047310 w 8948738"/>
              <a:gd name="connsiteY2" fmla="*/ 14613 h 6858000"/>
              <a:gd name="connsiteX3" fmla="*/ 8948738 w 8948738"/>
              <a:gd name="connsiteY3" fmla="*/ 3416480 h 6858000"/>
              <a:gd name="connsiteX4" fmla="*/ 5702202 w 8948738"/>
              <a:gd name="connsiteY4" fmla="*/ 6853523 h 6858000"/>
              <a:gd name="connsiteX5" fmla="*/ 5526113 w 8948738"/>
              <a:gd name="connsiteY5" fmla="*/ 6858000 h 6858000"/>
              <a:gd name="connsiteX6" fmla="*/ 0 w 894873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8738" h="6858000">
                <a:moveTo>
                  <a:pt x="0" y="0"/>
                </a:moveTo>
                <a:lnTo>
                  <a:pt x="5932941" y="0"/>
                </a:lnTo>
                <a:lnTo>
                  <a:pt x="6047310" y="14613"/>
                </a:lnTo>
                <a:cubicBezTo>
                  <a:pt x="7690210" y="267026"/>
                  <a:pt x="8948738" y="1693971"/>
                  <a:pt x="8948738" y="3416480"/>
                </a:cubicBezTo>
                <a:cubicBezTo>
                  <a:pt x="8948738" y="5257788"/>
                  <a:pt x="7510634" y="6761349"/>
                  <a:pt x="5702202" y="6853523"/>
                </a:cubicBezTo>
                <a:lnTo>
                  <a:pt x="55261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476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lvl="0" rtl="0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FEB515B5-2D9F-58E1-6E3C-CCBF105D8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27501" y="0"/>
            <a:ext cx="4671276" cy="6857999"/>
          </a:xfrm>
          <a:custGeom>
            <a:avLst/>
            <a:gdLst>
              <a:gd name="connsiteX0" fmla="*/ 3416476 w 4653374"/>
              <a:gd name="connsiteY0" fmla="*/ 0 h 6831717"/>
              <a:gd name="connsiteX1" fmla="*/ 4653374 w 4653374"/>
              <a:gd name="connsiteY1" fmla="*/ 0 h 6831717"/>
              <a:gd name="connsiteX2" fmla="*/ 4653374 w 4653374"/>
              <a:gd name="connsiteY2" fmla="*/ 6831717 h 6831717"/>
              <a:gd name="connsiteX3" fmla="*/ 3416476 w 4653374"/>
              <a:gd name="connsiteY3" fmla="*/ 6831717 h 6831717"/>
              <a:gd name="connsiteX4" fmla="*/ 0 w 4653374"/>
              <a:gd name="connsiteY4" fmla="*/ 3415863 h 6831717"/>
              <a:gd name="connsiteX5" fmla="*/ 3416476 w 4653374"/>
              <a:gd name="connsiteY5" fmla="*/ 0 h 683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3374" h="6831717">
                <a:moveTo>
                  <a:pt x="3416476" y="0"/>
                </a:moveTo>
                <a:lnTo>
                  <a:pt x="4653374" y="0"/>
                </a:lnTo>
                <a:lnTo>
                  <a:pt x="4653374" y="6831717"/>
                </a:lnTo>
                <a:lnTo>
                  <a:pt x="3416476" y="6831717"/>
                </a:lnTo>
                <a:cubicBezTo>
                  <a:pt x="1529612" y="6831717"/>
                  <a:pt x="0" y="5302406"/>
                  <a:pt x="0" y="3415863"/>
                </a:cubicBezTo>
                <a:cubicBezTo>
                  <a:pt x="0" y="1529335"/>
                  <a:pt x="1529607" y="0"/>
                  <a:pt x="3416476" y="0"/>
                </a:cubicBezTo>
                <a:close/>
              </a:path>
            </a:pathLst>
          </a:custGeom>
          <a:solidFill>
            <a:schemeClr val="accent1"/>
          </a:solidFill>
          <a:ln w="4777" cap="flat">
            <a:noFill/>
            <a:prstDash val="solid"/>
            <a:miter/>
          </a:ln>
        </p:spPr>
        <p:txBody>
          <a:bodyPr rtlCol="0" anchor="ctr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pic>
        <p:nvPicPr>
          <p:cNvPr id="9" name="Bild 2">
            <a:extLst>
              <a:ext uri="{FF2B5EF4-FFF2-40B4-BE49-F238E27FC236}">
                <a16:creationId xmlns:a16="http://schemas.microsoft.com/office/drawing/2014/main" id="{5CCFEDF9-5B69-87BA-8A33-35033DA401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66586" y="0"/>
            <a:ext cx="3432191" cy="343219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914401" y="849782"/>
            <a:ext cx="5715000" cy="2727709"/>
          </a:xfrm>
        </p:spPr>
        <p:txBody>
          <a:bodyPr tIns="0" bIns="0" rtlCol="0" anchor="b" anchorCtr="0">
            <a:noAutofit/>
          </a:bodyPr>
          <a:lstStyle>
            <a:lvl1pPr algn="l">
              <a:lnSpc>
                <a:spcPct val="100000"/>
              </a:lnSpc>
              <a:defRPr lang="de-DE" sz="36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86F10CB4-CF79-A942-DA9C-04CBB7C89DC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1" y="3813606"/>
            <a:ext cx="5715000" cy="2234642"/>
          </a:xfrm>
        </p:spPr>
        <p:txBody>
          <a:bodyPr lIns="91440" tIns="0" rIns="91440" bIns="0" rtlCol="0" anchor="t" anchorCtr="0">
            <a:normAutofit/>
          </a:bodyPr>
          <a:lstStyle>
            <a:lvl1pPr marL="0" indent="0" algn="l">
              <a:spcBef>
                <a:spcPts val="576"/>
              </a:spcBef>
              <a:buNone/>
              <a:defRPr lang="de-DE" sz="2400"/>
            </a:lvl1pPr>
            <a:lvl2pPr marL="457200" indent="0" algn="ctr">
              <a:buNone/>
              <a:defRPr lang="de-DE" sz="2000"/>
            </a:lvl2pPr>
            <a:lvl3pPr marL="914400" indent="0" algn="ctr">
              <a:buNone/>
              <a:defRPr lang="de-DE" sz="1800"/>
            </a:lvl3pPr>
            <a:lvl4pPr marL="1371600" indent="0" algn="ctr">
              <a:buNone/>
              <a:defRPr lang="de-DE" sz="1600"/>
            </a:lvl4pPr>
            <a:lvl5pPr marL="1828800" indent="0" algn="ctr">
              <a:buNone/>
              <a:defRPr lang="de-DE" sz="1600"/>
            </a:lvl5pPr>
            <a:lvl6pPr marL="2286000" indent="0" algn="ctr">
              <a:buNone/>
              <a:defRPr lang="de-DE" sz="1600"/>
            </a:lvl6pPr>
            <a:lvl7pPr marL="2743200" indent="0" algn="ctr">
              <a:buNone/>
              <a:defRPr lang="de-DE" sz="1600"/>
            </a:lvl7pPr>
            <a:lvl8pPr marL="3200400" indent="0" algn="ctr">
              <a:buNone/>
              <a:defRPr lang="de-DE" sz="1600"/>
            </a:lvl8pPr>
            <a:lvl9pPr marL="3657600" indent="0" algn="ctr">
              <a:buNone/>
              <a:defRPr lang="de-DE" sz="1600"/>
            </a:lvl9pPr>
          </a:lstStyle>
          <a:p>
            <a:pPr rtl="0"/>
            <a:r>
              <a:rPr lang="de-DE"/>
              <a:t>Untertitel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2372898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2C6B5F91-ABF5-D0B6-E43F-40CEDC3A6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lvl="0" rtl="0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A52D64F1-27B6-A1E5-4F44-A6029FAB3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lvl="0" rtl="0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 anchor="ctr" anchorCtr="0"/>
          <a:lstStyle>
            <a:defPPr>
              <a:defRPr lang="de-DE"/>
            </a:def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de-DE">
                <a:latin typeface="+mn-lt"/>
              </a:defRPr>
            </a:lvl1pPr>
          </a:lstStyle>
          <a:p>
            <a:pPr rtl="0"/>
            <a:fld id="{48F63A3B-78C7-47BE-AE5E-E10140E04643}" type="slidenum">
              <a:rPr lang="de-DE" smtClean="0"/>
              <a:pPr rtl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1868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A626DE4B-D4E5-B36A-89FA-7C0E87AFC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lvl="0" rtl="0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95243571-BE64-3777-F992-88FC43A60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lvl="0" rtl="0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de-DE">
                <a:latin typeface="+mn-lt"/>
              </a:defRPr>
            </a:lvl1pPr>
          </a:lstStyle>
          <a:p>
            <a:pPr rtl="0"/>
            <a:fld id="{48F63A3B-78C7-47BE-AE5E-E10140E04643}" type="slidenum">
              <a:rPr lang="de-DE" smtClean="0"/>
              <a:pPr rtl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1182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ADFAE2CB-0EAD-E788-FCB7-FB12F69391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lvl="0" rtl="0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58952" y="758952"/>
            <a:ext cx="3932237" cy="1524662"/>
          </a:xfrm>
        </p:spPr>
        <p:txBody>
          <a:bodyPr rtlCol="0" anchor="b"/>
          <a:lstStyle>
            <a:lvl1pPr>
              <a:lnSpc>
                <a:spcPct val="100000"/>
              </a:lnSpc>
              <a:defRPr lang="de-DE" sz="32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de-DE">
                <a:latin typeface="+mn-lt"/>
              </a:defRPr>
            </a:lvl1pPr>
          </a:lstStyle>
          <a:p>
            <a:pPr rtl="0"/>
            <a:fld id="{48F63A3B-78C7-47BE-AE5E-E10140E04643}" type="slidenum">
              <a:rPr lang="de-DE" smtClean="0"/>
              <a:pPr rtl="0"/>
              <a:t>‹nr.›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758952" y="2286000"/>
            <a:ext cx="3932237" cy="3567086"/>
          </a:xfrm>
        </p:spPr>
        <p:txBody>
          <a:bodyPr rtlCol="0"/>
          <a:lstStyle>
            <a:lvl1pPr marL="0" indent="0">
              <a:buNone/>
              <a:defRPr lang="de-DE" sz="1600"/>
            </a:lvl1pPr>
            <a:lvl2pPr marL="457200" indent="0">
              <a:buNone/>
              <a:defRPr lang="de-DE" sz="1400"/>
            </a:lvl2pPr>
            <a:lvl3pPr marL="914400" indent="0">
              <a:buNone/>
              <a:defRPr lang="de-DE" sz="1200"/>
            </a:lvl3pPr>
            <a:lvl4pPr marL="1371600" indent="0">
              <a:buNone/>
              <a:defRPr lang="de-DE" sz="1000"/>
            </a:lvl4pPr>
            <a:lvl5pPr marL="1828800" indent="0">
              <a:buNone/>
              <a:defRPr lang="de-DE" sz="1000"/>
            </a:lvl5pPr>
            <a:lvl6pPr marL="2286000" indent="0">
              <a:buNone/>
              <a:defRPr lang="de-DE" sz="1000"/>
            </a:lvl6pPr>
            <a:lvl7pPr marL="2743200" indent="0">
              <a:buNone/>
              <a:defRPr lang="de-DE" sz="1000"/>
            </a:lvl7pPr>
            <a:lvl8pPr marL="3200400" indent="0">
              <a:buNone/>
              <a:defRPr lang="de-DE" sz="1000"/>
            </a:lvl8pPr>
            <a:lvl9pPr marL="3657600" indent="0">
              <a:buNone/>
              <a:defRPr lang="de-DE" sz="1000"/>
            </a:lvl9pPr>
          </a:lstStyle>
          <a:p>
            <a:pPr lvl="0" rtl="0"/>
            <a:r>
              <a:rPr lang="de-DE"/>
              <a:t>Klicken Sie, um Text hinzuzufügen.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183187" y="741459"/>
            <a:ext cx="6242839" cy="5119592"/>
          </a:xfrm>
        </p:spPr>
        <p:txBody>
          <a:bodyPr rtlCol="0"/>
          <a:lstStyle>
            <a:lvl1pPr>
              <a:defRPr lang="de-DE" sz="3200"/>
            </a:lvl1pPr>
            <a:lvl2pPr>
              <a:defRPr lang="de-DE" sz="2800"/>
            </a:lvl2pPr>
            <a:lvl3pPr>
              <a:defRPr lang="de-DE" sz="2400"/>
            </a:lvl3pPr>
            <a:lvl4pPr>
              <a:defRPr lang="de-DE" sz="2000"/>
            </a:lvl4pPr>
            <a:lvl5pPr>
              <a:defRPr lang="de-DE" sz="2000"/>
            </a:lvl5pPr>
            <a:lvl6pPr>
              <a:defRPr lang="de-DE" sz="2000"/>
            </a:lvl6pPr>
            <a:lvl7pPr>
              <a:defRPr lang="de-DE" sz="2000"/>
            </a:lvl7pPr>
            <a:lvl8pPr>
              <a:defRPr lang="de-DE" sz="2000"/>
            </a:lvl8pPr>
            <a:lvl9pPr>
              <a:defRPr lang="de-DE" sz="2000"/>
            </a:lvl9pPr>
          </a:lstStyle>
          <a:p>
            <a:pPr lvl="0" rtl="0"/>
            <a:r>
              <a:rPr lang="de-DE"/>
              <a:t>Klicken Sie, um Text hinzuzufügen.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745005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CAA6B609-D718-DB49-892F-7E49376CC9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lvl="0" rtl="0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938" y="755372"/>
            <a:ext cx="3931920" cy="1527048"/>
          </a:xfrm>
        </p:spPr>
        <p:txBody>
          <a:bodyPr rtlCol="0" anchor="b"/>
          <a:lstStyle>
            <a:lvl1pPr>
              <a:lnSpc>
                <a:spcPct val="100000"/>
              </a:lnSpc>
              <a:defRPr lang="de-DE" sz="32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de-DE">
                <a:latin typeface="+mn-lt"/>
              </a:defRPr>
            </a:lvl1pPr>
          </a:lstStyle>
          <a:p>
            <a:pPr rtl="0"/>
            <a:fld id="{48F63A3B-78C7-47BE-AE5E-E10140E04643}" type="slidenum">
              <a:rPr lang="de-DE" smtClean="0"/>
              <a:pPr rtl="0"/>
              <a:t>‹nr.›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760938" y="2286001"/>
            <a:ext cx="3931920" cy="3811588"/>
          </a:xfrm>
        </p:spPr>
        <p:txBody>
          <a:bodyPr rtlCol="0"/>
          <a:lstStyle>
            <a:lvl1pPr marL="0" indent="0">
              <a:buNone/>
              <a:defRPr lang="de-DE" sz="1600"/>
            </a:lvl1pPr>
            <a:lvl2pPr marL="457200" indent="0">
              <a:buNone/>
              <a:defRPr lang="de-DE" sz="1400"/>
            </a:lvl2pPr>
            <a:lvl3pPr marL="914400" indent="0">
              <a:buNone/>
              <a:defRPr lang="de-DE" sz="1200"/>
            </a:lvl3pPr>
            <a:lvl4pPr marL="1371600" indent="0">
              <a:buNone/>
              <a:defRPr lang="de-DE" sz="1000"/>
            </a:lvl4pPr>
            <a:lvl5pPr marL="1828800" indent="0">
              <a:buNone/>
              <a:defRPr lang="de-DE" sz="1000"/>
            </a:lvl5pPr>
            <a:lvl6pPr marL="2286000" indent="0">
              <a:buNone/>
              <a:defRPr lang="de-DE" sz="1000"/>
            </a:lvl6pPr>
            <a:lvl7pPr marL="2743200" indent="0">
              <a:buNone/>
              <a:defRPr lang="de-DE" sz="1000"/>
            </a:lvl7pPr>
            <a:lvl8pPr marL="3200400" indent="0">
              <a:buNone/>
              <a:defRPr lang="de-DE" sz="1000"/>
            </a:lvl8pPr>
            <a:lvl9pPr marL="3657600" indent="0">
              <a:buNone/>
              <a:defRPr lang="de-DE" sz="1000"/>
            </a:lvl9pPr>
          </a:lstStyle>
          <a:p>
            <a:pPr lvl="0" rtl="0"/>
            <a:r>
              <a:rPr lang="de-DE"/>
              <a:t>Klicken Sie, um Text hinzuzufügen.</a:t>
            </a:r>
          </a:p>
        </p:txBody>
      </p:sp>
      <p:sp>
        <p:nvSpPr>
          <p:cNvPr id="3" name="Bildplatzhalt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262700" y="987425"/>
            <a:ext cx="6172200" cy="487362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lang="de-DE" sz="2800"/>
            </a:lvl1pPr>
            <a:lvl2pPr marL="457200" indent="0">
              <a:buNone/>
              <a:defRPr lang="de-DE" sz="2800"/>
            </a:lvl2pPr>
            <a:lvl3pPr marL="914400" indent="0">
              <a:buNone/>
              <a:defRPr lang="de-DE" sz="2400"/>
            </a:lvl3pPr>
            <a:lvl4pPr marL="1371600" indent="0">
              <a:buNone/>
              <a:defRPr lang="de-DE" sz="2000"/>
            </a:lvl4pPr>
            <a:lvl5pPr marL="1828800" indent="0">
              <a:buNone/>
              <a:defRPr lang="de-DE" sz="2000"/>
            </a:lvl5pPr>
            <a:lvl6pPr marL="2286000" indent="0">
              <a:buNone/>
              <a:defRPr lang="de-DE" sz="2000"/>
            </a:lvl6pPr>
            <a:lvl7pPr marL="2743200" indent="0">
              <a:buNone/>
              <a:defRPr lang="de-DE" sz="2000"/>
            </a:lvl7pPr>
            <a:lvl8pPr marL="3200400" indent="0">
              <a:buNone/>
              <a:defRPr lang="de-DE" sz="2000"/>
            </a:lvl8pPr>
            <a:lvl9pPr marL="3657600" indent="0">
              <a:buNone/>
              <a:defRPr lang="de-DE" sz="2000"/>
            </a:lvl9pPr>
          </a:lstStyle>
          <a:p>
            <a:pPr rtl="0"/>
            <a:r>
              <a:rPr lang="de-DE"/>
              <a:t>Klicken, um Bild hinzuzufügen</a:t>
            </a:r>
          </a:p>
        </p:txBody>
      </p:sp>
    </p:spTree>
    <p:extLst>
      <p:ext uri="{BB962C8B-B14F-4D97-AF65-F5344CB8AC3E}">
        <p14:creationId xmlns:p14="http://schemas.microsoft.com/office/powerpoint/2010/main" val="2234670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75923D9E-9381-3D11-B31A-1BF5C97F35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Freihandform 7">
              <a:extLst>
                <a:ext uri="{FF2B5EF4-FFF2-40B4-BE49-F238E27FC236}">
                  <a16:creationId xmlns:a16="http://schemas.microsoft.com/office/drawing/2014/main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rtl="0"/>
              <a:endParaRPr lang="de-DE" dirty="0"/>
            </a:p>
          </p:txBody>
        </p:sp>
        <p:sp>
          <p:nvSpPr>
            <p:cNvPr id="8" name="Freihandform 6">
              <a:extLst>
                <a:ext uri="{FF2B5EF4-FFF2-40B4-BE49-F238E27FC236}">
                  <a16:creationId xmlns:a16="http://schemas.microsoft.com/office/drawing/2014/main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rtl="0"/>
              <a:endParaRPr lang="de-DE" dirty="0"/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0F297964-0B81-31DC-6D6D-141483223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Freihandform 7">
              <a:extLst>
                <a:ext uri="{FF2B5EF4-FFF2-40B4-BE49-F238E27FC236}">
                  <a16:creationId xmlns:a16="http://schemas.microsoft.com/office/drawing/2014/main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rtl="0"/>
              <a:endParaRPr lang="de-DE" dirty="0"/>
            </a:p>
          </p:txBody>
        </p:sp>
        <p:sp>
          <p:nvSpPr>
            <p:cNvPr id="11" name="Freihandform 6">
              <a:extLst>
                <a:ext uri="{FF2B5EF4-FFF2-40B4-BE49-F238E27FC236}">
                  <a16:creationId xmlns:a16="http://schemas.microsoft.com/office/drawing/2014/main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rtl="0"/>
              <a:endParaRPr lang="de-DE" dirty="0"/>
            </a:p>
          </p:txBody>
        </p:sp>
      </p:grpSp>
      <p:sp>
        <p:nvSpPr>
          <p:cNvPr id="14" name="Bild 2">
            <a:extLst>
              <a:ext uri="{FF2B5EF4-FFF2-40B4-BE49-F238E27FC236}">
                <a16:creationId xmlns:a16="http://schemas.microsoft.com/office/drawing/2014/main" id="{EFFAEAD9-58A9-096B-C6D0-58F7AD08EB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1CFBBA-B680-A6A7-3C4B-5FEAC4253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57274"/>
            <a:ext cx="6583680" cy="1531357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de-DE" sz="36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72386C43-DD10-E892-08AD-D6F4AE9617D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14400" y="2834640"/>
            <a:ext cx="6583680" cy="3207344"/>
          </a:xfrm>
        </p:spPr>
        <p:txBody>
          <a:bodyPr lIns="91440" tIns="0" rIns="91440" bIns="0" rtlCol="0"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de-DE" sz="2400"/>
            </a:lvl1pPr>
            <a:lvl2pPr marL="347472">
              <a:lnSpc>
                <a:spcPct val="150000"/>
              </a:lnSpc>
              <a:spcBef>
                <a:spcPts val="0"/>
              </a:spcBef>
              <a:defRPr lang="de-DE" sz="2000"/>
            </a:lvl2pPr>
            <a:lvl3pPr marL="685800">
              <a:lnSpc>
                <a:spcPct val="150000"/>
              </a:lnSpc>
              <a:spcBef>
                <a:spcPts val="0"/>
              </a:spcBef>
              <a:defRPr lang="de-DE" sz="1800"/>
            </a:lvl3pPr>
          </a:lstStyle>
          <a:p>
            <a:pPr lvl="0" rtl="0"/>
            <a:r>
              <a:rPr lang="de-DE"/>
              <a:t>Klicken Sie, um Text hinzuzufügen.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1114D1E-7749-DD58-8782-318E4F679D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de-DE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de-DE" smtClean="0"/>
              <a:pPr rtl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3964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führu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7537D12D-0FCA-3396-988D-452D3D526E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3390900"/>
            <a:ext cx="12216063" cy="346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de-DE"/>
            </a:defPPr>
          </a:lstStyle>
          <a:p>
            <a:pPr algn="ctr" rtl="0"/>
            <a:endParaRPr lang="de-DE" sz="45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1710CE8-8A83-C0D3-623E-AFCC6C6A29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332509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</a:lstStyle>
          <a:p>
            <a:pPr algn="ctr" rtl="0"/>
            <a:endParaRPr lang="de-DE" sz="1600" dirty="0"/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7AA66C80-37C3-6D28-7564-733A30B2CD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>
            <a:off x="9353550" y="0"/>
            <a:ext cx="2838450" cy="2857958"/>
            <a:chOff x="0" y="0"/>
            <a:chExt cx="2838450" cy="2857958"/>
          </a:xfrm>
        </p:grpSpPr>
        <p:sp>
          <p:nvSpPr>
            <p:cNvPr id="12" name="Freihandform: Form 28">
              <a:extLst>
                <a:ext uri="{FF2B5EF4-FFF2-40B4-BE49-F238E27FC236}">
                  <a16:creationId xmlns:a16="http://schemas.microsoft.com/office/drawing/2014/main" id="{D9DB7C23-E0CF-A75F-BFFD-4E7679AF4A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0"/>
              <a:ext cx="2838450" cy="2857958"/>
            </a:xfrm>
            <a:custGeom>
              <a:avLst/>
              <a:gdLst>
                <a:gd name="connsiteX0" fmla="*/ 1971005 w 2838450"/>
                <a:gd name="connsiteY0" fmla="*/ 0 h 2857958"/>
                <a:gd name="connsiteX1" fmla="*/ 2838450 w 2838450"/>
                <a:gd name="connsiteY1" fmla="*/ 0 h 2857958"/>
                <a:gd name="connsiteX2" fmla="*/ 2838450 w 2838450"/>
                <a:gd name="connsiteY2" fmla="*/ 7240 h 2857958"/>
                <a:gd name="connsiteX3" fmla="*/ 278890 w 2838450"/>
                <a:gd name="connsiteY3" fmla="*/ 2843883 h 2857958"/>
                <a:gd name="connsiteX4" fmla="*/ 0 w 2838450"/>
                <a:gd name="connsiteY4" fmla="*/ 2857958 h 2857958"/>
                <a:gd name="connsiteX5" fmla="*/ 0 w 2838450"/>
                <a:gd name="connsiteY5" fmla="*/ 1990580 h 2857958"/>
                <a:gd name="connsiteX6" fmla="*/ 190293 w 2838450"/>
                <a:gd name="connsiteY6" fmla="*/ 1980883 h 2857958"/>
                <a:gd name="connsiteX7" fmla="*/ 1960910 w 2838450"/>
                <a:gd name="connsiteY7" fmla="*/ 200390 h 285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8450" h="2857958">
                  <a:moveTo>
                    <a:pt x="1971005" y="0"/>
                  </a:moveTo>
                  <a:lnTo>
                    <a:pt x="2838450" y="0"/>
                  </a:lnTo>
                  <a:lnTo>
                    <a:pt x="2838450" y="7240"/>
                  </a:lnTo>
                  <a:cubicBezTo>
                    <a:pt x="2838450" y="1484015"/>
                    <a:pt x="1716931" y="2697914"/>
                    <a:pt x="278890" y="2843883"/>
                  </a:cubicBezTo>
                  <a:lnTo>
                    <a:pt x="0" y="2857958"/>
                  </a:lnTo>
                  <a:lnTo>
                    <a:pt x="0" y="1990580"/>
                  </a:lnTo>
                  <a:lnTo>
                    <a:pt x="190293" y="1980883"/>
                  </a:lnTo>
                  <a:cubicBezTo>
                    <a:pt x="1124600" y="1885128"/>
                    <a:pt x="1866185" y="1135788"/>
                    <a:pt x="1960910" y="2003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lvl="0" rtl="0"/>
              <a:endParaRPr lang="de-DE" dirty="0"/>
            </a:p>
          </p:txBody>
        </p:sp>
        <p:sp>
          <p:nvSpPr>
            <p:cNvPr id="15" name="Freihandform: Form 15">
              <a:extLst>
                <a:ext uri="{FF2B5EF4-FFF2-40B4-BE49-F238E27FC236}">
                  <a16:creationId xmlns:a16="http://schemas.microsoft.com/office/drawing/2014/main" id="{4D62A0CC-A0CE-403A-A167-27225B2C60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" y="1"/>
              <a:ext cx="1003449" cy="1013015"/>
            </a:xfrm>
            <a:custGeom>
              <a:avLst/>
              <a:gdLst>
                <a:gd name="connsiteX0" fmla="*/ 0 w 1003449"/>
                <a:gd name="connsiteY0" fmla="*/ 0 h 1013015"/>
                <a:gd name="connsiteX1" fmla="*/ 1003449 w 1003449"/>
                <a:gd name="connsiteY1" fmla="*/ 0 h 1013015"/>
                <a:gd name="connsiteX2" fmla="*/ 998306 w 1003449"/>
                <a:gd name="connsiteY2" fmla="*/ 100639 h 1013015"/>
                <a:gd name="connsiteX3" fmla="*/ 90663 w 1003449"/>
                <a:gd name="connsiteY3" fmla="*/ 1008380 h 1013015"/>
                <a:gd name="connsiteX4" fmla="*/ 0 w 1003449"/>
                <a:gd name="connsiteY4" fmla="*/ 1013015 h 101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449" h="1013015">
                  <a:moveTo>
                    <a:pt x="0" y="0"/>
                  </a:moveTo>
                  <a:lnTo>
                    <a:pt x="1003449" y="0"/>
                  </a:lnTo>
                  <a:lnTo>
                    <a:pt x="998306" y="100639"/>
                  </a:lnTo>
                  <a:cubicBezTo>
                    <a:pt x="949402" y="576784"/>
                    <a:pt x="566756" y="959471"/>
                    <a:pt x="90663" y="1008380"/>
                  </a:cubicBezTo>
                  <a:lnTo>
                    <a:pt x="0" y="1013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lvl="0" rtl="0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6" name="Bild 2">
              <a:extLst>
                <a:ext uri="{FF2B5EF4-FFF2-40B4-BE49-F238E27FC236}">
                  <a16:creationId xmlns:a16="http://schemas.microsoft.com/office/drawing/2014/main" id="{F8AD83DA-A293-6D56-F606-7C98C403A3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458332" y="590133"/>
              <a:ext cx="775021" cy="775021"/>
            </a:xfrm>
            <a:custGeom>
              <a:avLst/>
              <a:gdLst>
                <a:gd name="connsiteX0" fmla="*/ 387511 w 775021"/>
                <a:gd name="connsiteY0" fmla="*/ 775021 h 775021"/>
                <a:gd name="connsiteX1" fmla="*/ 775021 w 775021"/>
                <a:gd name="connsiteY1" fmla="*/ 387511 h 775021"/>
                <a:gd name="connsiteX2" fmla="*/ 387511 w 775021"/>
                <a:gd name="connsiteY2" fmla="*/ 0 h 775021"/>
                <a:gd name="connsiteX3" fmla="*/ 0 w 775021"/>
                <a:gd name="connsiteY3" fmla="*/ 387511 h 775021"/>
                <a:gd name="connsiteX4" fmla="*/ 387511 w 775021"/>
                <a:gd name="connsiteY4" fmla="*/ 775021 h 77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021" h="775021">
                  <a:moveTo>
                    <a:pt x="387511" y="775021"/>
                  </a:moveTo>
                  <a:cubicBezTo>
                    <a:pt x="601527" y="775021"/>
                    <a:pt x="775021" y="601527"/>
                    <a:pt x="775021" y="387511"/>
                  </a:cubicBezTo>
                  <a:cubicBezTo>
                    <a:pt x="775021" y="173494"/>
                    <a:pt x="601527" y="0"/>
                    <a:pt x="387511" y="0"/>
                  </a:cubicBezTo>
                  <a:cubicBezTo>
                    <a:pt x="173494" y="0"/>
                    <a:pt x="0" y="173494"/>
                    <a:pt x="0" y="387511"/>
                  </a:cubicBezTo>
                  <a:cubicBezTo>
                    <a:pt x="0" y="601527"/>
                    <a:pt x="173494" y="775021"/>
                    <a:pt x="387511" y="775021"/>
                  </a:cubicBezTo>
                  <a:close/>
                </a:path>
              </a:pathLst>
            </a:custGeom>
            <a:solidFill>
              <a:schemeClr val="accent6"/>
            </a:solidFill>
            <a:ln w="380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de-DE"/>
              </a:defPPr>
            </a:lstStyle>
            <a:p>
              <a:pPr rtl="0"/>
              <a:endParaRPr lang="de-DE" dirty="0"/>
            </a:p>
          </p:txBody>
        </p:sp>
      </p:grp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5702441" y="1061623"/>
            <a:ext cx="5723586" cy="4739104"/>
          </a:xfrm>
        </p:spPr>
        <p:txBody>
          <a:bodyPr tIns="0" bIns="0" rtlCol="0" anchor="ctr">
            <a:noAutofit/>
          </a:bodyPr>
          <a:lstStyle>
            <a:lvl1pPr algn="l">
              <a:lnSpc>
                <a:spcPct val="100000"/>
              </a:lnSpc>
              <a:defRPr lang="de-DE" sz="3600" b="1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979AC40-7C15-9431-5B1A-415655A7FC0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3345" y="0"/>
            <a:ext cx="4344695" cy="6359525"/>
          </a:xfrm>
        </p:spPr>
        <p:txBody>
          <a:bodyPr rtlCol="0">
            <a:normAutofit/>
          </a:bodyPr>
          <a:lstStyle>
            <a:lvl1pPr marL="0" indent="0">
              <a:buNone/>
              <a:defRPr lang="de-DE" sz="1800"/>
            </a:lvl1pPr>
          </a:lstStyle>
          <a:p>
            <a:pPr lvl="0" rtl="0"/>
            <a:r>
              <a:rPr lang="de-DE"/>
              <a:t>Klicken, um Bild hinzuzufügen</a:t>
            </a:r>
          </a:p>
        </p:txBody>
      </p:sp>
    </p:spTree>
    <p:extLst>
      <p:ext uri="{BB962C8B-B14F-4D97-AF65-F5344CB8AC3E}">
        <p14:creationId xmlns:p14="http://schemas.microsoft.com/office/powerpoint/2010/main" val="433189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>
            <a:extLst>
              <a:ext uri="{FF2B5EF4-FFF2-40B4-BE49-F238E27FC236}">
                <a16:creationId xmlns:a16="http://schemas.microsoft.com/office/drawing/2014/main" id="{86F8B46B-EF6E-BC12-09E2-0F3B77919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-400"/>
            <a:ext cx="12216063" cy="346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de-DE"/>
            </a:defPPr>
          </a:lstStyle>
          <a:p>
            <a:pPr algn="ctr" rtl="0"/>
            <a:endParaRPr lang="de-DE" sz="45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D7B4F11-E150-473B-98F5-6E6AC96468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</a:lstStyle>
          <a:p>
            <a:pPr algn="ctr" rtl="0"/>
            <a:endParaRPr lang="de-DE" sz="1600" dirty="0"/>
          </a:p>
        </p:txBody>
      </p:sp>
      <p:sp>
        <p:nvSpPr>
          <p:cNvPr id="36" name="Freihandform 35">
            <a:extLst>
              <a:ext uri="{FF2B5EF4-FFF2-40B4-BE49-F238E27FC236}">
                <a16:creationId xmlns:a16="http://schemas.microsoft.com/office/drawing/2014/main" id="{A8E2FA61-C047-21BB-AA50-F84AD7685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5760023" y="3764463"/>
            <a:ext cx="2812357" cy="3394143"/>
          </a:xfrm>
          <a:custGeom>
            <a:avLst/>
            <a:gdLst>
              <a:gd name="connsiteX0" fmla="*/ 0 w 2812357"/>
              <a:gd name="connsiteY0" fmla="*/ 0 h 3394143"/>
              <a:gd name="connsiteX1" fmla="*/ 2812357 w 2812357"/>
              <a:gd name="connsiteY1" fmla="*/ 3394143 h 3394143"/>
              <a:gd name="connsiteX2" fmla="*/ 0 w 2812357"/>
              <a:gd name="connsiteY2" fmla="*/ 3394143 h 339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12357" h="3394143">
                <a:moveTo>
                  <a:pt x="0" y="0"/>
                </a:moveTo>
                <a:lnTo>
                  <a:pt x="2812357" y="3394143"/>
                </a:lnTo>
                <a:lnTo>
                  <a:pt x="0" y="3394143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lvl="0" rtl="0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3" name="Freihandform 32">
            <a:extLst>
              <a:ext uri="{FF2B5EF4-FFF2-40B4-BE49-F238E27FC236}">
                <a16:creationId xmlns:a16="http://schemas.microsoft.com/office/drawing/2014/main" id="{1A2791BA-760E-9FA5-8743-D0B699FC98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463854"/>
            <a:ext cx="435241" cy="3394146"/>
          </a:xfrm>
          <a:custGeom>
            <a:avLst/>
            <a:gdLst>
              <a:gd name="connsiteX0" fmla="*/ 435241 w 435241"/>
              <a:gd name="connsiteY0" fmla="*/ 0 h 3394146"/>
              <a:gd name="connsiteX1" fmla="*/ 435241 w 435241"/>
              <a:gd name="connsiteY1" fmla="*/ 3394146 h 3394146"/>
              <a:gd name="connsiteX2" fmla="*/ 0 w 435241"/>
              <a:gd name="connsiteY2" fmla="*/ 3394146 h 3394146"/>
              <a:gd name="connsiteX3" fmla="*/ 0 w 435241"/>
              <a:gd name="connsiteY3" fmla="*/ 523525 h 3394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241" h="3394146">
                <a:moveTo>
                  <a:pt x="435241" y="0"/>
                </a:moveTo>
                <a:lnTo>
                  <a:pt x="435241" y="3394146"/>
                </a:lnTo>
                <a:lnTo>
                  <a:pt x="0" y="3394146"/>
                </a:lnTo>
                <a:lnTo>
                  <a:pt x="0" y="5235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de-DE"/>
            </a:defPPr>
          </a:lstStyle>
          <a:p>
            <a:pPr lvl="0" algn="ctr" rtl="0"/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8D6A03F2-8C7B-D33B-0E8F-24D4800D5C0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400" y="1057275"/>
            <a:ext cx="5259554" cy="2495028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de-DE" sz="3600"/>
            </a:lvl1pPr>
          </a:lstStyle>
          <a:p>
            <a:pPr rtl="0"/>
            <a:r>
              <a:rPr lang="de-DE"/>
              <a:t>Klicken Sie, um Text hinzuzufügen.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C51465C6-2CDE-B5BF-F22E-CBDD44E86CFC}"/>
              </a:ext>
            </a:extLst>
          </p:cNvPr>
          <p:cNvSpPr>
            <a:spLocks noGrp="1"/>
          </p:cNvSpPr>
          <p:nvPr userDrawn="1">
            <p:ph idx="1" hasCustomPrompt="1"/>
          </p:nvPr>
        </p:nvSpPr>
        <p:spPr>
          <a:xfrm>
            <a:off x="914400" y="3808750"/>
            <a:ext cx="5259554" cy="2233233"/>
          </a:xfrm>
        </p:spPr>
        <p:txBody>
          <a:bodyPr lIns="91440" tIns="0" rIns="9144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2400"/>
            </a:lvl1pPr>
            <a:lvl2pPr marL="347472">
              <a:lnSpc>
                <a:spcPct val="100000"/>
              </a:lnSpc>
              <a:spcBef>
                <a:spcPts val="0"/>
              </a:spcBef>
              <a:defRPr lang="de-DE" sz="2400"/>
            </a:lvl2pPr>
            <a:lvl3pPr marL="685800">
              <a:lnSpc>
                <a:spcPct val="100000"/>
              </a:lnSpc>
              <a:spcBef>
                <a:spcPts val="0"/>
              </a:spcBef>
              <a:defRPr lang="de-DE" sz="2400"/>
            </a:lvl3pPr>
          </a:lstStyle>
          <a:p>
            <a:pPr lvl="0" rtl="0"/>
            <a:r>
              <a:rPr lang="de-DE"/>
              <a:t>Klicken Sie, um Text hinzuzufügen.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</p:txBody>
      </p:sp>
      <p:sp>
        <p:nvSpPr>
          <p:cNvPr id="52" name="Bildplatzhalter 7">
            <a:extLst>
              <a:ext uri="{FF2B5EF4-FFF2-40B4-BE49-F238E27FC236}">
                <a16:creationId xmlns:a16="http://schemas.microsoft.com/office/drawing/2014/main" id="{55126063-BDEE-A1AB-FDAE-DD9B98CACD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414194" y="410780"/>
            <a:ext cx="4344695" cy="6447220"/>
          </a:xfrm>
          <a:solidFill>
            <a:schemeClr val="accent3"/>
          </a:solidFill>
        </p:spPr>
        <p:txBody>
          <a:bodyPr rtlCol="0">
            <a:normAutofit/>
          </a:bodyPr>
          <a:lstStyle>
            <a:lvl1pPr marL="0" indent="0">
              <a:buNone/>
              <a:defRPr lang="de-DE" sz="1800"/>
            </a:lvl1pPr>
          </a:lstStyle>
          <a:p>
            <a:pPr lvl="0" rtl="0"/>
            <a:r>
              <a:rPr lang="de-DE"/>
              <a:t>Klicken, um Bild hinzuzufügen</a:t>
            </a:r>
          </a:p>
        </p:txBody>
      </p:sp>
    </p:spTree>
    <p:extLst>
      <p:ext uri="{BB962C8B-B14F-4D97-AF65-F5344CB8AC3E}">
        <p14:creationId xmlns:p14="http://schemas.microsoft.com/office/powerpoint/2010/main" val="16817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ild 1">
            <a:extLst>
              <a:ext uri="{FF2B5EF4-FFF2-40B4-BE49-F238E27FC236}">
                <a16:creationId xmlns:a16="http://schemas.microsoft.com/office/drawing/2014/main" id="{2A3EC91E-4089-D366-06D3-3E66F93DFA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53" name="Freihandform: Form 52">
            <a:extLst>
              <a:ext uri="{FF2B5EF4-FFF2-40B4-BE49-F238E27FC236}">
                <a16:creationId xmlns:a16="http://schemas.microsoft.com/office/drawing/2014/main" id="{70F595E1-C910-3710-90E9-AF5FFCE058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29" name="Freihandform 70">
            <a:extLst>
              <a:ext uri="{FF2B5EF4-FFF2-40B4-BE49-F238E27FC236}">
                <a16:creationId xmlns:a16="http://schemas.microsoft.com/office/drawing/2014/main" id="{AA39EF58-54F1-4AC9-1D83-2E7DEEAAEA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 rot="16200000" flipH="1">
            <a:off x="-9389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31" name="Freihandform 70">
            <a:extLst>
              <a:ext uri="{FF2B5EF4-FFF2-40B4-BE49-F238E27FC236}">
                <a16:creationId xmlns:a16="http://schemas.microsoft.com/office/drawing/2014/main" id="{0C320934-59CC-4123-C7C1-FEEE89F30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33" name="Bild 4">
            <a:extLst>
              <a:ext uri="{FF2B5EF4-FFF2-40B4-BE49-F238E27FC236}">
                <a16:creationId xmlns:a16="http://schemas.microsoft.com/office/drawing/2014/main" id="{EC46DC71-C12A-96C8-3FE2-AA95AB58B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50000"/>
            </a:schemeClr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460565" y="1057274"/>
            <a:ext cx="7965461" cy="994164"/>
          </a:xfrm>
        </p:spPr>
        <p:txBody>
          <a:bodyPr lIns="91440" tIns="0" rIns="91440" bIns="0" rtlCol="0" anchor="b" anchorCtr="0">
            <a:noAutofit/>
          </a:bodyPr>
          <a:lstStyle>
            <a:lvl1pPr algn="l">
              <a:lnSpc>
                <a:spcPct val="100000"/>
              </a:lnSpc>
              <a:defRPr lang="de-DE" sz="3600" b="1">
                <a:latin typeface="+mj-lt"/>
                <a:cs typeface="Arial" panose="020B0604020202020204" pitchFamily="34" charset="0"/>
              </a:defRPr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13" name="Inhaltsplatzhalter 3">
            <a:extLst>
              <a:ext uri="{FF2B5EF4-FFF2-40B4-BE49-F238E27FC236}">
                <a16:creationId xmlns:a16="http://schemas.microsoft.com/office/drawing/2014/main" id="{B20F5EA7-881C-8FB7-EAC9-89C8F2E5865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460565" y="2303029"/>
            <a:ext cx="7965460" cy="3497698"/>
          </a:xfrm>
        </p:spPr>
        <p:txBody>
          <a:bodyPr lIns="91440" tIns="0" rIns="91440" bIns="0" rtlCol="0">
            <a:normAutofit/>
          </a:bodyPr>
          <a:lstStyle>
            <a:lvl1pPr>
              <a:spcBef>
                <a:spcPts val="1000"/>
              </a:spcBef>
              <a:defRPr lang="de-DE" sz="1800"/>
            </a:lvl1pPr>
            <a:lvl2pPr>
              <a:spcBef>
                <a:spcPts val="1000"/>
              </a:spcBef>
              <a:defRPr lang="de-DE" sz="1800"/>
            </a:lvl2pPr>
            <a:lvl3pPr>
              <a:spcBef>
                <a:spcPts val="1000"/>
              </a:spcBef>
              <a:defRPr lang="de-DE" sz="1800"/>
            </a:lvl3pPr>
            <a:lvl4pPr>
              <a:spcBef>
                <a:spcPts val="1000"/>
              </a:spcBef>
              <a:defRPr lang="de-DE" sz="1800"/>
            </a:lvl4pPr>
            <a:lvl5pPr>
              <a:spcBef>
                <a:spcPts val="1000"/>
              </a:spcBef>
              <a:defRPr lang="de-DE" sz="1800"/>
            </a:lvl5pPr>
          </a:lstStyle>
          <a:p>
            <a:pPr lvl="0" rtl="0"/>
            <a:r>
              <a:rPr lang="de-DE"/>
              <a:t>Klicken Sie, um Text hinzuzufügen.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18" name="Foliennummernplatzhalter 2">
            <a:extLst>
              <a:ext uri="{FF2B5EF4-FFF2-40B4-BE49-F238E27FC236}">
                <a16:creationId xmlns:a16="http://schemas.microsoft.com/office/drawing/2014/main" id="{ED7A50D8-0839-EC58-FFBE-315A20995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de-DE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de-DE" smtClean="0"/>
              <a:pPr rtl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285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64809" y="1057274"/>
            <a:ext cx="7043617" cy="2520217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de-DE" sz="36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11" name="Abbildung 0">
            <a:extLst>
              <a:ext uri="{FF2B5EF4-FFF2-40B4-BE49-F238E27FC236}">
                <a16:creationId xmlns:a16="http://schemas.microsoft.com/office/drawing/2014/main" id="{CD2D664E-6702-6607-A37E-2E99614491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pic>
        <p:nvPicPr>
          <p:cNvPr id="13" name="Bild 1">
            <a:extLst>
              <a:ext uri="{FF2B5EF4-FFF2-40B4-BE49-F238E27FC236}">
                <a16:creationId xmlns:a16="http://schemas.microsoft.com/office/drawing/2014/main" id="{951C5737-DF7E-D671-AC74-9E488335B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39" name="Freihandform: Form 38">
            <a:extLst>
              <a:ext uri="{FF2B5EF4-FFF2-40B4-BE49-F238E27FC236}">
                <a16:creationId xmlns:a16="http://schemas.microsoft.com/office/drawing/2014/main" id="{F232A1E1-DD38-15EA-6CA1-A84950EC43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17" name="Bild 5">
            <a:extLst>
              <a:ext uri="{FF2B5EF4-FFF2-40B4-BE49-F238E27FC236}">
                <a16:creationId xmlns:a16="http://schemas.microsoft.com/office/drawing/2014/main" id="{B9036D42-A06F-E6EE-BB91-8BAF045198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pic>
        <p:nvPicPr>
          <p:cNvPr id="19" name="Bild 6">
            <a:extLst>
              <a:ext uri="{FF2B5EF4-FFF2-40B4-BE49-F238E27FC236}">
                <a16:creationId xmlns:a16="http://schemas.microsoft.com/office/drawing/2014/main" id="{86E0540C-3355-A50D-AC61-047B54B70C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B00F713C-1CC6-5879-0410-95F179D56A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lvl1pPr>
              <a:defRPr lang="de-DE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de-DE" smtClean="0"/>
              <a:pPr rtl="0"/>
              <a:t>‹nr.›</a:t>
            </a:fld>
            <a:endParaRPr lang="de-DE" dirty="0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8E40D3F2-4A7A-F909-AC98-0B402B26776E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4364808" y="3808750"/>
            <a:ext cx="7043618" cy="2233233"/>
          </a:xfrm>
        </p:spPr>
        <p:txBody>
          <a:bodyPr lIns="91440" tIns="0" rIns="9144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2400"/>
            </a:lvl1pPr>
            <a:lvl2pPr marL="347472">
              <a:lnSpc>
                <a:spcPct val="100000"/>
              </a:lnSpc>
              <a:spcBef>
                <a:spcPts val="0"/>
              </a:spcBef>
              <a:defRPr lang="de-DE" sz="2400"/>
            </a:lvl2pPr>
            <a:lvl3pPr marL="685800">
              <a:lnSpc>
                <a:spcPct val="100000"/>
              </a:lnSpc>
              <a:spcBef>
                <a:spcPts val="0"/>
              </a:spcBef>
              <a:defRPr lang="de-DE" sz="2400"/>
            </a:lvl3pPr>
          </a:lstStyle>
          <a:p>
            <a:pPr lvl="0" rtl="0"/>
            <a:r>
              <a:rPr lang="de-DE"/>
              <a:t>Klicken Sie, um Text hinzuzufügen.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11629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ihandform 26">
            <a:extLst>
              <a:ext uri="{FF2B5EF4-FFF2-40B4-BE49-F238E27FC236}">
                <a16:creationId xmlns:a16="http://schemas.microsoft.com/office/drawing/2014/main" id="{3C7B0BB3-A5CA-7C72-DC39-AD00EC9096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3427336"/>
            <a:ext cx="3202546" cy="3430665"/>
          </a:xfrm>
          <a:custGeom>
            <a:avLst/>
            <a:gdLst>
              <a:gd name="connsiteX0" fmla="*/ 0 w 3202546"/>
              <a:gd name="connsiteY0" fmla="*/ 0 h 3430665"/>
              <a:gd name="connsiteX1" fmla="*/ 3202546 w 3202546"/>
              <a:gd name="connsiteY1" fmla="*/ 0 h 3430665"/>
              <a:gd name="connsiteX2" fmla="*/ 3202546 w 3202546"/>
              <a:gd name="connsiteY2" fmla="*/ 3430665 h 3430665"/>
              <a:gd name="connsiteX3" fmla="*/ 0 w 3202546"/>
              <a:gd name="connsiteY3" fmla="*/ 3430665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30665">
                <a:moveTo>
                  <a:pt x="0" y="0"/>
                </a:moveTo>
                <a:lnTo>
                  <a:pt x="3202546" y="0"/>
                </a:lnTo>
                <a:lnTo>
                  <a:pt x="3202546" y="3430665"/>
                </a:lnTo>
                <a:lnTo>
                  <a:pt x="0" y="3430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lvl="0" rtl="0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8" name="Freihandform 17">
            <a:extLst>
              <a:ext uri="{FF2B5EF4-FFF2-40B4-BE49-F238E27FC236}">
                <a16:creationId xmlns:a16="http://schemas.microsoft.com/office/drawing/2014/main" id="{07871527-68A5-0A5C-F5A6-A80523BAC9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3654149"/>
            <a:ext cx="3202546" cy="3203852"/>
          </a:xfrm>
          <a:custGeom>
            <a:avLst/>
            <a:gdLst>
              <a:gd name="connsiteX0" fmla="*/ 3202546 w 3202546"/>
              <a:gd name="connsiteY0" fmla="*/ 0 h 3203852"/>
              <a:gd name="connsiteX1" fmla="*/ 3202546 w 3202546"/>
              <a:gd name="connsiteY1" fmla="*/ 3203852 h 3203852"/>
              <a:gd name="connsiteX2" fmla="*/ 0 w 3202546"/>
              <a:gd name="connsiteY2" fmla="*/ 3203852 h 3203852"/>
              <a:gd name="connsiteX3" fmla="*/ 0 w 3202546"/>
              <a:gd name="connsiteY3" fmla="*/ 3190718 h 320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203852">
                <a:moveTo>
                  <a:pt x="3202546" y="0"/>
                </a:moveTo>
                <a:lnTo>
                  <a:pt x="3202546" y="3203852"/>
                </a:lnTo>
                <a:lnTo>
                  <a:pt x="0" y="3203852"/>
                </a:lnTo>
                <a:lnTo>
                  <a:pt x="0" y="31907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lvl="0" rtl="0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4" name="Freihandform 13">
            <a:extLst>
              <a:ext uri="{FF2B5EF4-FFF2-40B4-BE49-F238E27FC236}">
                <a16:creationId xmlns:a16="http://schemas.microsoft.com/office/drawing/2014/main" id="{CEB118B3-9B06-AD11-738A-7A0651F98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5" y="1"/>
            <a:ext cx="3202545" cy="3437345"/>
          </a:xfrm>
          <a:custGeom>
            <a:avLst/>
            <a:gdLst>
              <a:gd name="connsiteX0" fmla="*/ 0 w 3202545"/>
              <a:gd name="connsiteY0" fmla="*/ 0 h 3437345"/>
              <a:gd name="connsiteX1" fmla="*/ 3202545 w 3202545"/>
              <a:gd name="connsiteY1" fmla="*/ 0 h 3437345"/>
              <a:gd name="connsiteX2" fmla="*/ 3202545 w 3202545"/>
              <a:gd name="connsiteY2" fmla="*/ 3437345 h 3437345"/>
              <a:gd name="connsiteX3" fmla="*/ 0 w 3202545"/>
              <a:gd name="connsiteY3" fmla="*/ 3437345 h 343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5" h="3437345">
                <a:moveTo>
                  <a:pt x="0" y="0"/>
                </a:moveTo>
                <a:lnTo>
                  <a:pt x="3202545" y="0"/>
                </a:lnTo>
                <a:lnTo>
                  <a:pt x="3202545" y="3437345"/>
                </a:lnTo>
                <a:lnTo>
                  <a:pt x="0" y="34373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lvl="0" rtl="0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6" name="Freihandform 15">
            <a:extLst>
              <a:ext uri="{FF2B5EF4-FFF2-40B4-BE49-F238E27FC236}">
                <a16:creationId xmlns:a16="http://schemas.microsoft.com/office/drawing/2014/main" id="{0EA94262-504E-06F2-F383-E832C37B12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6681"/>
            <a:ext cx="3202546" cy="3436477"/>
          </a:xfrm>
          <a:custGeom>
            <a:avLst/>
            <a:gdLst>
              <a:gd name="connsiteX0" fmla="*/ 0 w 3202546"/>
              <a:gd name="connsiteY0" fmla="*/ 0 h 3436477"/>
              <a:gd name="connsiteX1" fmla="*/ 3202546 w 3202546"/>
              <a:gd name="connsiteY1" fmla="*/ 3214418 h 3436477"/>
              <a:gd name="connsiteX2" fmla="*/ 3202546 w 3202546"/>
              <a:gd name="connsiteY2" fmla="*/ 3436477 h 3436477"/>
              <a:gd name="connsiteX3" fmla="*/ 0 w 3202546"/>
              <a:gd name="connsiteY3" fmla="*/ 3436477 h 343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36477">
                <a:moveTo>
                  <a:pt x="0" y="0"/>
                </a:moveTo>
                <a:lnTo>
                  <a:pt x="3202546" y="3214418"/>
                </a:lnTo>
                <a:lnTo>
                  <a:pt x="3202546" y="3436477"/>
                </a:lnTo>
                <a:lnTo>
                  <a:pt x="0" y="3436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lvl="0" rtl="0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" name="Titel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399" y="834635"/>
            <a:ext cx="7796464" cy="1222385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de-DE" sz="36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19" name="Foliennummernplatzhalter 2">
            <a:extLst>
              <a:ext uri="{FF2B5EF4-FFF2-40B4-BE49-F238E27FC236}">
                <a16:creationId xmlns:a16="http://schemas.microsoft.com/office/drawing/2014/main" id="{BFBCB81C-7599-87A1-8037-5FB8C374503A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lvl1pPr>
              <a:defRPr lang="de-DE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de-DE" smtClean="0"/>
              <a:pPr rtl="0"/>
              <a:t>‹nr.›</a:t>
            </a:fld>
            <a:endParaRPr lang="de-DE" dirty="0"/>
          </a:p>
        </p:txBody>
      </p:sp>
      <p:sp>
        <p:nvSpPr>
          <p:cNvPr id="23" name="Inhaltsplatzhalter 3">
            <a:extLst>
              <a:ext uri="{FF2B5EF4-FFF2-40B4-BE49-F238E27FC236}">
                <a16:creationId xmlns:a16="http://schemas.microsoft.com/office/drawing/2014/main" id="{6FF02D51-6992-3FED-2A19-92E5AC564CF4}"/>
              </a:ext>
            </a:extLst>
          </p:cNvPr>
          <p:cNvSpPr>
            <a:spLocks noGrp="1"/>
          </p:cNvSpPr>
          <p:nvPr userDrawn="1">
            <p:ph sz="half" idx="2" hasCustomPrompt="1"/>
          </p:nvPr>
        </p:nvSpPr>
        <p:spPr>
          <a:xfrm>
            <a:off x="914400" y="2303028"/>
            <a:ext cx="3283119" cy="3720337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1000"/>
              </a:spcBef>
              <a:buNone/>
              <a:defRPr lang="de-DE" sz="1800"/>
            </a:lvl1pPr>
            <a:lvl2pPr marL="283464" indent="-283464">
              <a:spcBef>
                <a:spcPts val="1000"/>
              </a:spcBef>
              <a:defRPr lang="de-DE" sz="1800"/>
            </a:lvl2pPr>
            <a:lvl3pPr marL="283464" indent="-283464">
              <a:spcBef>
                <a:spcPts val="1000"/>
              </a:spcBef>
              <a:defRPr lang="de-DE" sz="1800"/>
            </a:lvl3pPr>
            <a:lvl4pPr marL="283464" indent="-283464">
              <a:spcBef>
                <a:spcPts val="1000"/>
              </a:spcBef>
              <a:defRPr lang="de-DE" sz="1800"/>
            </a:lvl4pPr>
            <a:lvl5pPr marL="283464" indent="-283464">
              <a:spcBef>
                <a:spcPts val="1000"/>
              </a:spcBef>
              <a:defRPr lang="de-DE" sz="1800"/>
            </a:lvl5pPr>
          </a:lstStyle>
          <a:p>
            <a:pPr lvl="0" rtl="0"/>
            <a:r>
              <a:rPr lang="de-DE"/>
              <a:t>Klicken Sie, um Text hinzuzufügen.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25" name="Inhaltsplatzhalter 5">
            <a:extLst>
              <a:ext uri="{FF2B5EF4-FFF2-40B4-BE49-F238E27FC236}">
                <a16:creationId xmlns:a16="http://schemas.microsoft.com/office/drawing/2014/main" id="{C2762372-3C12-61F8-F131-E4C08A2B1735}"/>
              </a:ext>
            </a:extLst>
          </p:cNvPr>
          <p:cNvSpPr>
            <a:spLocks noGrp="1"/>
          </p:cNvSpPr>
          <p:nvPr userDrawn="1">
            <p:ph sz="quarter" idx="4" hasCustomPrompt="1"/>
          </p:nvPr>
        </p:nvSpPr>
        <p:spPr>
          <a:xfrm>
            <a:off x="4782159" y="2303028"/>
            <a:ext cx="3284951" cy="3720337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1000"/>
              </a:spcBef>
              <a:buNone/>
              <a:defRPr lang="de-DE" sz="1800"/>
            </a:lvl1pPr>
            <a:lvl2pPr marL="283464" indent="-283464">
              <a:spcBef>
                <a:spcPts val="1000"/>
              </a:spcBef>
              <a:defRPr lang="de-DE" sz="1800"/>
            </a:lvl2pPr>
            <a:lvl3pPr marL="283464" indent="-283464">
              <a:spcBef>
                <a:spcPts val="1000"/>
              </a:spcBef>
              <a:defRPr lang="de-DE" sz="1800"/>
            </a:lvl3pPr>
            <a:lvl4pPr marL="283464" indent="-283464">
              <a:spcBef>
                <a:spcPts val="1000"/>
              </a:spcBef>
              <a:defRPr lang="de-DE" sz="1800"/>
            </a:lvl4pPr>
            <a:lvl5pPr marL="283464" indent="-283464">
              <a:spcBef>
                <a:spcPts val="1000"/>
              </a:spcBef>
              <a:defRPr lang="de-DE" sz="1800"/>
            </a:lvl5pPr>
          </a:lstStyle>
          <a:p>
            <a:pPr lvl="0" rtl="0"/>
            <a:r>
              <a:rPr lang="de-DE"/>
              <a:t>Klicken Sie, um Text hinzuzufügen.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686733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achs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eck 32">
            <a:extLst>
              <a:ext uri="{FF2B5EF4-FFF2-40B4-BE49-F238E27FC236}">
                <a16:creationId xmlns:a16="http://schemas.microsoft.com/office/drawing/2014/main" id="{376CF4B8-1811-BD21-43A7-560AC4724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-400"/>
            <a:ext cx="12216063" cy="346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de-DE"/>
            </a:defPPr>
          </a:lstStyle>
          <a:p>
            <a:pPr algn="ctr" rtl="0"/>
            <a:endParaRPr lang="de-DE" sz="45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0B7B4F0-D3BC-63DF-6429-F771BE5A3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</a:lstStyle>
          <a:p>
            <a:pPr algn="ctr" rtl="0"/>
            <a:endParaRPr lang="de-DE" sz="16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65393"/>
            <a:ext cx="7631709" cy="1091627"/>
          </a:xfrm>
        </p:spPr>
        <p:txBody>
          <a:bodyPr tIns="0" bIns="0" rtlCol="0"/>
          <a:lstStyle>
            <a:lvl1pPr algn="l">
              <a:lnSpc>
                <a:spcPct val="100000"/>
              </a:lnSpc>
              <a:defRPr lang="de-DE" sz="3600">
                <a:solidFill>
                  <a:schemeClr val="accent6"/>
                </a:solidFill>
              </a:defRPr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0AADE444-940A-5A34-8C49-4F15BC33EEC7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914400" y="2303028"/>
            <a:ext cx="3283119" cy="4144192"/>
          </a:xfrm>
        </p:spPr>
        <p:txBody>
          <a:bodyPr lIns="91440" tIns="0" rIns="91440" bIns="0" rtlCol="0">
            <a:normAutofit/>
          </a:bodyPr>
          <a:lstStyle>
            <a:lvl1pPr marL="457200" indent="-457200">
              <a:spcBef>
                <a:spcPts val="1000"/>
              </a:spcBef>
              <a:buFont typeface="+mj-lt"/>
              <a:buAutoNum type="arabicPeriod"/>
              <a:defRPr lang="de-DE" sz="1800"/>
            </a:lvl1pPr>
            <a:lvl2pPr marL="745236" indent="-342900">
              <a:spcBef>
                <a:spcPts val="1000"/>
              </a:spcBef>
              <a:buFont typeface="+mj-lt"/>
              <a:buAutoNum type="alphaLcPeriod"/>
              <a:defRPr lang="de-DE" sz="1800"/>
            </a:lvl2pPr>
            <a:lvl3pPr marL="1202436" indent="-342900">
              <a:spcBef>
                <a:spcPts val="1000"/>
              </a:spcBef>
              <a:buFont typeface="+mj-lt"/>
              <a:buAutoNum type="arabicParenR"/>
              <a:defRPr lang="de-DE" sz="1800"/>
            </a:lvl3pPr>
            <a:lvl4pPr marL="1659636" indent="-342900">
              <a:spcBef>
                <a:spcPts val="1000"/>
              </a:spcBef>
              <a:buFont typeface="+mj-lt"/>
              <a:buAutoNum type="alphaLcParenR"/>
              <a:defRPr lang="de-DE" sz="1800"/>
            </a:lvl4pPr>
            <a:lvl5pPr indent="-283464">
              <a:spcBef>
                <a:spcPts val="1000"/>
              </a:spcBef>
              <a:defRPr lang="de-DE" sz="1800"/>
            </a:lvl5pPr>
          </a:lstStyle>
          <a:p>
            <a:pPr lvl="0" rtl="0"/>
            <a:r>
              <a:rPr lang="de-DE"/>
              <a:t>Klicken Sie, um Text hinzuzufügen.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A79FCB-9A9F-6B60-A95C-FCF020598DE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782159" y="2303028"/>
            <a:ext cx="3763950" cy="4144192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1000"/>
              </a:spcBef>
              <a:buNone/>
              <a:defRPr lang="de-DE" sz="1800"/>
            </a:lvl1pPr>
            <a:lvl2pPr indent="-283464">
              <a:spcBef>
                <a:spcPts val="1000"/>
              </a:spcBef>
              <a:defRPr lang="de-DE" sz="1800"/>
            </a:lvl2pPr>
            <a:lvl3pPr indent="-283464">
              <a:spcBef>
                <a:spcPts val="1000"/>
              </a:spcBef>
              <a:defRPr lang="de-DE" sz="1800"/>
            </a:lvl3pPr>
            <a:lvl4pPr indent="-283464">
              <a:spcBef>
                <a:spcPts val="1000"/>
              </a:spcBef>
              <a:defRPr lang="de-DE" sz="1800"/>
            </a:lvl4pPr>
            <a:lvl5pPr indent="-283464">
              <a:spcBef>
                <a:spcPts val="1000"/>
              </a:spcBef>
              <a:defRPr lang="de-DE" sz="1800"/>
            </a:lvl5pPr>
          </a:lstStyle>
          <a:p>
            <a:pPr lvl="0" rtl="0"/>
            <a:r>
              <a:rPr lang="de-DE"/>
              <a:t>Klicken Sie, um Text hinzuzufügen.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31" name="Bildplatzhalter 30">
            <a:extLst>
              <a:ext uri="{FF2B5EF4-FFF2-40B4-BE49-F238E27FC236}">
                <a16:creationId xmlns:a16="http://schemas.microsoft.com/office/drawing/2014/main" id="{2912B88E-830A-AD4C-378F-46EF5F77950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89454" y="965393"/>
            <a:ext cx="3202545" cy="5892607"/>
          </a:xfrm>
          <a:custGeom>
            <a:avLst/>
            <a:gdLst>
              <a:gd name="connsiteX0" fmla="*/ 0 w 3202545"/>
              <a:gd name="connsiteY0" fmla="*/ 0 h 6023366"/>
              <a:gd name="connsiteX1" fmla="*/ 3202545 w 3202545"/>
              <a:gd name="connsiteY1" fmla="*/ 0 h 6023366"/>
              <a:gd name="connsiteX2" fmla="*/ 3202545 w 3202545"/>
              <a:gd name="connsiteY2" fmla="*/ 3165406 h 6023366"/>
              <a:gd name="connsiteX3" fmla="*/ 2923656 w 3202545"/>
              <a:gd name="connsiteY3" fmla="*/ 3179481 h 6023366"/>
              <a:gd name="connsiteX4" fmla="*/ 364096 w 3202545"/>
              <a:gd name="connsiteY4" fmla="*/ 6016124 h 6023366"/>
              <a:gd name="connsiteX5" fmla="*/ 364096 w 3202545"/>
              <a:gd name="connsiteY5" fmla="*/ 6023364 h 6023366"/>
              <a:gd name="connsiteX6" fmla="*/ 1231541 w 3202545"/>
              <a:gd name="connsiteY6" fmla="*/ 6023364 h 6023366"/>
              <a:gd name="connsiteX7" fmla="*/ 1241636 w 3202545"/>
              <a:gd name="connsiteY7" fmla="*/ 5822974 h 6023366"/>
              <a:gd name="connsiteX8" fmla="*/ 3012253 w 3202545"/>
              <a:gd name="connsiteY8" fmla="*/ 4042481 h 6023366"/>
              <a:gd name="connsiteX9" fmla="*/ 3202545 w 3202545"/>
              <a:gd name="connsiteY9" fmla="*/ 4032784 h 6023366"/>
              <a:gd name="connsiteX10" fmla="*/ 3202545 w 3202545"/>
              <a:gd name="connsiteY10" fmla="*/ 4033098 h 6023366"/>
              <a:gd name="connsiteX11" fmla="*/ 3012291 w 3202545"/>
              <a:gd name="connsiteY11" fmla="*/ 4042794 h 6023366"/>
              <a:gd name="connsiteX12" fmla="*/ 1242011 w 3202545"/>
              <a:gd name="connsiteY12" fmla="*/ 5823008 h 6023366"/>
              <a:gd name="connsiteX13" fmla="*/ 1231918 w 3202545"/>
              <a:gd name="connsiteY13" fmla="*/ 6023365 h 6023366"/>
              <a:gd name="connsiteX14" fmla="*/ 3202545 w 3202545"/>
              <a:gd name="connsiteY14" fmla="*/ 6023365 h 6023366"/>
              <a:gd name="connsiteX15" fmla="*/ 3202545 w 3202545"/>
              <a:gd name="connsiteY15" fmla="*/ 6023366 h 6023366"/>
              <a:gd name="connsiteX16" fmla="*/ 0 w 3202545"/>
              <a:gd name="connsiteY16" fmla="*/ 6023366 h 602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02545" h="6023366">
                <a:moveTo>
                  <a:pt x="0" y="0"/>
                </a:moveTo>
                <a:lnTo>
                  <a:pt x="3202545" y="0"/>
                </a:lnTo>
                <a:lnTo>
                  <a:pt x="3202545" y="3165406"/>
                </a:lnTo>
                <a:lnTo>
                  <a:pt x="2923656" y="3179481"/>
                </a:lnTo>
                <a:cubicBezTo>
                  <a:pt x="1485615" y="3325450"/>
                  <a:pt x="364096" y="4539349"/>
                  <a:pt x="364096" y="6016124"/>
                </a:cubicBezTo>
                <a:lnTo>
                  <a:pt x="364096" y="6023364"/>
                </a:lnTo>
                <a:lnTo>
                  <a:pt x="1231541" y="6023364"/>
                </a:lnTo>
                <a:lnTo>
                  <a:pt x="1241636" y="5822974"/>
                </a:lnTo>
                <a:cubicBezTo>
                  <a:pt x="1336361" y="4887576"/>
                  <a:pt x="2077946" y="4138236"/>
                  <a:pt x="3012253" y="4042481"/>
                </a:cubicBezTo>
                <a:lnTo>
                  <a:pt x="3202545" y="4032784"/>
                </a:lnTo>
                <a:lnTo>
                  <a:pt x="3202545" y="4033098"/>
                </a:lnTo>
                <a:lnTo>
                  <a:pt x="3012291" y="4042794"/>
                </a:lnTo>
                <a:cubicBezTo>
                  <a:pt x="2078162" y="4138534"/>
                  <a:pt x="1336718" y="4887757"/>
                  <a:pt x="1242011" y="5823008"/>
                </a:cubicBezTo>
                <a:lnTo>
                  <a:pt x="1231918" y="6023365"/>
                </a:lnTo>
                <a:lnTo>
                  <a:pt x="3202545" y="6023365"/>
                </a:lnTo>
                <a:lnTo>
                  <a:pt x="3202545" y="6023366"/>
                </a:lnTo>
                <a:lnTo>
                  <a:pt x="0" y="6023366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>
            <a:lvl1pPr marL="0" indent="0">
              <a:buNone/>
              <a:defRPr lang="de-DE" sz="1800"/>
            </a:lvl1pPr>
          </a:lstStyle>
          <a:p>
            <a:pPr lvl="0" rtl="0"/>
            <a:r>
              <a:rPr lang="de-DE"/>
              <a:t>Klicken, um Bild hinzuzufügen</a:t>
            </a:r>
          </a:p>
        </p:txBody>
      </p: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B9152F76-E42E-3D76-6BDB-2FA0D69216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353550" y="4000041"/>
            <a:ext cx="2838450" cy="2857959"/>
            <a:chOff x="12797096" y="4000041"/>
            <a:chExt cx="2838450" cy="2857959"/>
          </a:xfrm>
        </p:grpSpPr>
        <p:sp>
          <p:nvSpPr>
            <p:cNvPr id="20" name="Freihandform: Form 28">
              <a:extLst>
                <a:ext uri="{FF2B5EF4-FFF2-40B4-BE49-F238E27FC236}">
                  <a16:creationId xmlns:a16="http://schemas.microsoft.com/office/drawing/2014/main" id="{ED0348C7-D83F-0AD7-2539-41219A7956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2797096" y="4000041"/>
              <a:ext cx="2838450" cy="2857958"/>
            </a:xfrm>
            <a:custGeom>
              <a:avLst/>
              <a:gdLst>
                <a:gd name="connsiteX0" fmla="*/ 1971005 w 2838450"/>
                <a:gd name="connsiteY0" fmla="*/ 0 h 2857958"/>
                <a:gd name="connsiteX1" fmla="*/ 2838450 w 2838450"/>
                <a:gd name="connsiteY1" fmla="*/ 0 h 2857958"/>
                <a:gd name="connsiteX2" fmla="*/ 2838450 w 2838450"/>
                <a:gd name="connsiteY2" fmla="*/ 7240 h 2857958"/>
                <a:gd name="connsiteX3" fmla="*/ 278890 w 2838450"/>
                <a:gd name="connsiteY3" fmla="*/ 2843883 h 2857958"/>
                <a:gd name="connsiteX4" fmla="*/ 0 w 2838450"/>
                <a:gd name="connsiteY4" fmla="*/ 2857958 h 2857958"/>
                <a:gd name="connsiteX5" fmla="*/ 0 w 2838450"/>
                <a:gd name="connsiteY5" fmla="*/ 1990580 h 2857958"/>
                <a:gd name="connsiteX6" fmla="*/ 190293 w 2838450"/>
                <a:gd name="connsiteY6" fmla="*/ 1980883 h 2857958"/>
                <a:gd name="connsiteX7" fmla="*/ 1960910 w 2838450"/>
                <a:gd name="connsiteY7" fmla="*/ 200390 h 285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8450" h="2857958">
                  <a:moveTo>
                    <a:pt x="1971005" y="0"/>
                  </a:moveTo>
                  <a:lnTo>
                    <a:pt x="2838450" y="0"/>
                  </a:lnTo>
                  <a:lnTo>
                    <a:pt x="2838450" y="7240"/>
                  </a:lnTo>
                  <a:cubicBezTo>
                    <a:pt x="2838450" y="1484015"/>
                    <a:pt x="1716931" y="2697914"/>
                    <a:pt x="278890" y="2843883"/>
                  </a:cubicBezTo>
                  <a:lnTo>
                    <a:pt x="0" y="2857958"/>
                  </a:lnTo>
                  <a:lnTo>
                    <a:pt x="0" y="1990580"/>
                  </a:lnTo>
                  <a:lnTo>
                    <a:pt x="190293" y="1980883"/>
                  </a:lnTo>
                  <a:cubicBezTo>
                    <a:pt x="1124600" y="1885128"/>
                    <a:pt x="1866185" y="1135788"/>
                    <a:pt x="1960910" y="2003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lvl="0" rtl="0"/>
              <a:endParaRPr lang="de-DE" dirty="0"/>
            </a:p>
          </p:txBody>
        </p:sp>
        <p:sp>
          <p:nvSpPr>
            <p:cNvPr id="21" name="Freihandform: Form 25">
              <a:extLst>
                <a:ext uri="{FF2B5EF4-FFF2-40B4-BE49-F238E27FC236}">
                  <a16:creationId xmlns:a16="http://schemas.microsoft.com/office/drawing/2014/main" id="{E911AA2D-BE77-278D-CD2E-2EB3E180F3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3664918" y="4867733"/>
              <a:ext cx="1970627" cy="1990267"/>
            </a:xfrm>
            <a:custGeom>
              <a:avLst/>
              <a:gdLst>
                <a:gd name="connsiteX0" fmla="*/ 0 w 1970627"/>
                <a:gd name="connsiteY0" fmla="*/ 0 h 1990267"/>
                <a:gd name="connsiteX1" fmla="*/ 1970627 w 1970627"/>
                <a:gd name="connsiteY1" fmla="*/ 0 h 1990267"/>
                <a:gd name="connsiteX2" fmla="*/ 1960534 w 1970627"/>
                <a:gd name="connsiteY2" fmla="*/ 200357 h 1990267"/>
                <a:gd name="connsiteX3" fmla="*/ 190254 w 1970627"/>
                <a:gd name="connsiteY3" fmla="*/ 1980571 h 1990267"/>
                <a:gd name="connsiteX4" fmla="*/ 0 w 1970627"/>
                <a:gd name="connsiteY4" fmla="*/ 1990267 h 199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0627" h="1990267">
                  <a:moveTo>
                    <a:pt x="0" y="0"/>
                  </a:moveTo>
                  <a:lnTo>
                    <a:pt x="1970627" y="0"/>
                  </a:lnTo>
                  <a:lnTo>
                    <a:pt x="1960534" y="200357"/>
                  </a:lnTo>
                  <a:cubicBezTo>
                    <a:pt x="1865827" y="1135608"/>
                    <a:pt x="1124383" y="1884831"/>
                    <a:pt x="190254" y="1980571"/>
                  </a:cubicBezTo>
                  <a:lnTo>
                    <a:pt x="0" y="19902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lvl="0" rtl="0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22" name="Freihandform: Form 15">
              <a:extLst>
                <a:ext uri="{FF2B5EF4-FFF2-40B4-BE49-F238E27FC236}">
                  <a16:creationId xmlns:a16="http://schemas.microsoft.com/office/drawing/2014/main" id="{B6CE0BA6-C0FD-AC39-6C31-8477E0CAFD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4632096" y="5844983"/>
              <a:ext cx="1003449" cy="1013015"/>
            </a:xfrm>
            <a:custGeom>
              <a:avLst/>
              <a:gdLst>
                <a:gd name="connsiteX0" fmla="*/ 0 w 1003449"/>
                <a:gd name="connsiteY0" fmla="*/ 0 h 1013015"/>
                <a:gd name="connsiteX1" fmla="*/ 1003449 w 1003449"/>
                <a:gd name="connsiteY1" fmla="*/ 0 h 1013015"/>
                <a:gd name="connsiteX2" fmla="*/ 998306 w 1003449"/>
                <a:gd name="connsiteY2" fmla="*/ 100639 h 1013015"/>
                <a:gd name="connsiteX3" fmla="*/ 90663 w 1003449"/>
                <a:gd name="connsiteY3" fmla="*/ 1008380 h 1013015"/>
                <a:gd name="connsiteX4" fmla="*/ 0 w 1003449"/>
                <a:gd name="connsiteY4" fmla="*/ 1013015 h 101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449" h="1013015">
                  <a:moveTo>
                    <a:pt x="0" y="0"/>
                  </a:moveTo>
                  <a:lnTo>
                    <a:pt x="1003449" y="0"/>
                  </a:lnTo>
                  <a:lnTo>
                    <a:pt x="998306" y="100639"/>
                  </a:lnTo>
                  <a:cubicBezTo>
                    <a:pt x="949402" y="576784"/>
                    <a:pt x="566756" y="959471"/>
                    <a:pt x="90663" y="1008380"/>
                  </a:cubicBezTo>
                  <a:lnTo>
                    <a:pt x="0" y="1013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lvl="0" rtl="0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23" name="Bild 2">
              <a:extLst>
                <a:ext uri="{FF2B5EF4-FFF2-40B4-BE49-F238E27FC236}">
                  <a16:creationId xmlns:a16="http://schemas.microsoft.com/office/drawing/2014/main" id="{666AD1A4-36DE-12F3-BB78-BA678A5957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3402193" y="5492845"/>
              <a:ext cx="775021" cy="775021"/>
            </a:xfrm>
            <a:custGeom>
              <a:avLst/>
              <a:gdLst>
                <a:gd name="connsiteX0" fmla="*/ 387511 w 775021"/>
                <a:gd name="connsiteY0" fmla="*/ 775021 h 775021"/>
                <a:gd name="connsiteX1" fmla="*/ 775021 w 775021"/>
                <a:gd name="connsiteY1" fmla="*/ 387511 h 775021"/>
                <a:gd name="connsiteX2" fmla="*/ 387511 w 775021"/>
                <a:gd name="connsiteY2" fmla="*/ 0 h 775021"/>
                <a:gd name="connsiteX3" fmla="*/ 0 w 775021"/>
                <a:gd name="connsiteY3" fmla="*/ 387511 h 775021"/>
                <a:gd name="connsiteX4" fmla="*/ 387511 w 775021"/>
                <a:gd name="connsiteY4" fmla="*/ 775021 h 77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021" h="775021">
                  <a:moveTo>
                    <a:pt x="387511" y="775021"/>
                  </a:moveTo>
                  <a:cubicBezTo>
                    <a:pt x="601527" y="775021"/>
                    <a:pt x="775021" y="601527"/>
                    <a:pt x="775021" y="387511"/>
                  </a:cubicBezTo>
                  <a:cubicBezTo>
                    <a:pt x="775021" y="173494"/>
                    <a:pt x="601527" y="0"/>
                    <a:pt x="387511" y="0"/>
                  </a:cubicBezTo>
                  <a:cubicBezTo>
                    <a:pt x="173494" y="0"/>
                    <a:pt x="0" y="173494"/>
                    <a:pt x="0" y="387511"/>
                  </a:cubicBezTo>
                  <a:cubicBezTo>
                    <a:pt x="0" y="601527"/>
                    <a:pt x="173494" y="775021"/>
                    <a:pt x="387511" y="775021"/>
                  </a:cubicBezTo>
                  <a:close/>
                </a:path>
              </a:pathLst>
            </a:custGeom>
            <a:solidFill>
              <a:schemeClr val="accent6"/>
            </a:solidFill>
            <a:ln w="380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de-DE"/>
              </a:defPPr>
            </a:lstStyle>
            <a:p>
              <a:pPr rtl="0"/>
              <a:endParaRPr lang="de-DE" dirty="0"/>
            </a:p>
          </p:txBody>
        </p:sp>
      </p:grpSp>
      <p:sp>
        <p:nvSpPr>
          <p:cNvPr id="44" name="Foliennummernplatzhalter 2">
            <a:extLst>
              <a:ext uri="{FF2B5EF4-FFF2-40B4-BE49-F238E27FC236}">
                <a16:creationId xmlns:a16="http://schemas.microsoft.com/office/drawing/2014/main" id="{79071EEC-EAD1-8B22-009A-68E74589AA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de-DE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de-DE" smtClean="0"/>
              <a:pPr rtl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3620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usammenfassu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ihandform 4">
            <a:extLst>
              <a:ext uri="{FF2B5EF4-FFF2-40B4-BE49-F238E27FC236}">
                <a16:creationId xmlns:a16="http://schemas.microsoft.com/office/drawing/2014/main" id="{28259CF0-6BC5-3693-6F49-C4489C07C3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989454" y="-2546"/>
            <a:ext cx="3202546" cy="3441072"/>
          </a:xfrm>
          <a:custGeom>
            <a:avLst/>
            <a:gdLst>
              <a:gd name="connsiteX0" fmla="*/ 3202546 w 3202546"/>
              <a:gd name="connsiteY0" fmla="*/ 0 h 3441072"/>
              <a:gd name="connsiteX1" fmla="*/ 3202546 w 3202546"/>
              <a:gd name="connsiteY1" fmla="*/ 3441072 h 3441072"/>
              <a:gd name="connsiteX2" fmla="*/ 0 w 3202546"/>
              <a:gd name="connsiteY2" fmla="*/ 3441072 h 3441072"/>
              <a:gd name="connsiteX3" fmla="*/ 3082686 w 3202546"/>
              <a:gd name="connsiteY3" fmla="*/ 6086 h 344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41072">
                <a:moveTo>
                  <a:pt x="3202546" y="0"/>
                </a:moveTo>
                <a:lnTo>
                  <a:pt x="3202546" y="3441072"/>
                </a:lnTo>
                <a:lnTo>
                  <a:pt x="0" y="3441072"/>
                </a:lnTo>
                <a:cubicBezTo>
                  <a:pt x="0" y="1653352"/>
                  <a:pt x="1351216" y="182908"/>
                  <a:pt x="3082686" y="6086"/>
                </a:cubicBezTo>
                <a:close/>
              </a:path>
            </a:pathLst>
          </a:custGeom>
          <a:solidFill>
            <a:schemeClr val="accent1"/>
          </a:solidFill>
          <a:ln w="475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26" name="Bild 4">
            <a:extLst>
              <a:ext uri="{FF2B5EF4-FFF2-40B4-BE49-F238E27FC236}">
                <a16:creationId xmlns:a16="http://schemas.microsoft.com/office/drawing/2014/main" id="{9019DA73-2516-F3D2-ECDB-620C90483D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V="1">
            <a:off x="9991725" y="1247775"/>
            <a:ext cx="2200275" cy="2181225"/>
          </a:xfrm>
          <a:custGeom>
            <a:avLst/>
            <a:gdLst>
              <a:gd name="connsiteX0" fmla="*/ 0 w 2200275"/>
              <a:gd name="connsiteY0" fmla="*/ 0 h 2181225"/>
              <a:gd name="connsiteX1" fmla="*/ 2200275 w 2200275"/>
              <a:gd name="connsiteY1" fmla="*/ 2181225 h 2181225"/>
              <a:gd name="connsiteX2" fmla="*/ 2200275 w 2200275"/>
              <a:gd name="connsiteY2" fmla="*/ 0 h 2181225"/>
              <a:gd name="connsiteX3" fmla="*/ 0 w 2200275"/>
              <a:gd name="connsiteY3" fmla="*/ 0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2181225">
                <a:moveTo>
                  <a:pt x="0" y="0"/>
                </a:moveTo>
                <a:cubicBezTo>
                  <a:pt x="0" y="1204689"/>
                  <a:pt x="985061" y="2181225"/>
                  <a:pt x="2200275" y="2181225"/>
                </a:cubicBezTo>
                <a:lnTo>
                  <a:pt x="22002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14" name="Freihandform 13">
            <a:extLst>
              <a:ext uri="{FF2B5EF4-FFF2-40B4-BE49-F238E27FC236}">
                <a16:creationId xmlns:a16="http://schemas.microsoft.com/office/drawing/2014/main" id="{5665DA82-D253-8EC5-5DFB-F0266ED9FB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V="1">
            <a:off x="-20086" y="5331514"/>
            <a:ext cx="2148416" cy="1526486"/>
          </a:xfrm>
          <a:custGeom>
            <a:avLst/>
            <a:gdLst>
              <a:gd name="connsiteX0" fmla="*/ 0 w 2148416"/>
              <a:gd name="connsiteY0" fmla="*/ 1526486 h 1526486"/>
              <a:gd name="connsiteX1" fmla="*/ 2098930 w 2148416"/>
              <a:gd name="connsiteY1" fmla="*/ 135201 h 1526486"/>
              <a:gd name="connsiteX2" fmla="*/ 2148416 w 2148416"/>
              <a:gd name="connsiteY2" fmla="*/ 0 h 1526486"/>
              <a:gd name="connsiteX3" fmla="*/ 0 w 2148416"/>
              <a:gd name="connsiteY3" fmla="*/ 0 h 1526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416" h="1526486">
                <a:moveTo>
                  <a:pt x="0" y="1526486"/>
                </a:moveTo>
                <a:cubicBezTo>
                  <a:pt x="943526" y="1526486"/>
                  <a:pt x="1753109" y="952785"/>
                  <a:pt x="2098930" y="135201"/>
                </a:cubicBezTo>
                <a:lnTo>
                  <a:pt x="21484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 w="508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pic>
        <p:nvPicPr>
          <p:cNvPr id="21" name="Bild 2">
            <a:extLst>
              <a:ext uri="{FF2B5EF4-FFF2-40B4-BE49-F238E27FC236}">
                <a16:creationId xmlns:a16="http://schemas.microsoft.com/office/drawing/2014/main" id="{A8B7F1F1-806C-8D65-7340-220A0C4653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5400000">
            <a:off x="9991886" y="1247775"/>
            <a:ext cx="2200114" cy="2200114"/>
          </a:xfrm>
          <a:prstGeom prst="rect">
            <a:avLst/>
          </a:prstGeom>
        </p:spPr>
      </p:pic>
      <p:sp>
        <p:nvSpPr>
          <p:cNvPr id="12" name="Freihandform 11">
            <a:extLst>
              <a:ext uri="{FF2B5EF4-FFF2-40B4-BE49-F238E27FC236}">
                <a16:creationId xmlns:a16="http://schemas.microsoft.com/office/drawing/2014/main" id="{E76518D4-6149-BA03-3BE5-6A13A792C1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40428" y="6470488"/>
            <a:ext cx="775021" cy="387513"/>
          </a:xfrm>
          <a:custGeom>
            <a:avLst/>
            <a:gdLst>
              <a:gd name="connsiteX0" fmla="*/ 387511 w 775021"/>
              <a:gd name="connsiteY0" fmla="*/ 0 h 387513"/>
              <a:gd name="connsiteX1" fmla="*/ 775021 w 775021"/>
              <a:gd name="connsiteY1" fmla="*/ 387511 h 387513"/>
              <a:gd name="connsiteX2" fmla="*/ 775021 w 775021"/>
              <a:gd name="connsiteY2" fmla="*/ 387513 h 387513"/>
              <a:gd name="connsiteX3" fmla="*/ 1 w 775021"/>
              <a:gd name="connsiteY3" fmla="*/ 387513 h 387513"/>
              <a:gd name="connsiteX4" fmla="*/ 0 w 775021"/>
              <a:gd name="connsiteY4" fmla="*/ 387511 h 387513"/>
              <a:gd name="connsiteX5" fmla="*/ 387511 w 775021"/>
              <a:gd name="connsiteY5" fmla="*/ 0 h 387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5021" h="387513">
                <a:moveTo>
                  <a:pt x="387511" y="0"/>
                </a:moveTo>
                <a:cubicBezTo>
                  <a:pt x="601527" y="0"/>
                  <a:pt x="775021" y="173494"/>
                  <a:pt x="775021" y="387511"/>
                </a:cubicBezTo>
                <a:lnTo>
                  <a:pt x="775021" y="387513"/>
                </a:lnTo>
                <a:lnTo>
                  <a:pt x="1" y="387513"/>
                </a:lnTo>
                <a:lnTo>
                  <a:pt x="0" y="387511"/>
                </a:lnTo>
                <a:cubicBezTo>
                  <a:pt x="0" y="173494"/>
                  <a:pt x="173494" y="0"/>
                  <a:pt x="387511" y="0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1057274"/>
            <a:ext cx="7843837" cy="1012782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de-DE" sz="3600" b="1"/>
            </a:lvl1pPr>
          </a:lstStyle>
          <a:p>
            <a:pPr rtl="0"/>
            <a:r>
              <a:rPr lang="nl-NL"/>
              <a:t>Klik om stijl te bewerken</a:t>
            </a:r>
            <a:endParaRPr lang="de-DE" dirty="0"/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58F56A7F-403C-059D-4B58-A8D59888A15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4400" y="2331791"/>
            <a:ext cx="6903076" cy="3721817"/>
          </a:xfrm>
        </p:spPr>
        <p:txBody>
          <a:bodyPr t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de-DE" sz="2400"/>
            </a:lvl1pPr>
            <a:lvl2pPr marL="347472">
              <a:lnSpc>
                <a:spcPct val="100000"/>
              </a:lnSpc>
              <a:spcBef>
                <a:spcPts val="0"/>
              </a:spcBef>
              <a:defRPr lang="de-DE" sz="2400"/>
            </a:lvl2pPr>
            <a:lvl3pPr marL="685800">
              <a:lnSpc>
                <a:spcPct val="100000"/>
              </a:lnSpc>
              <a:spcBef>
                <a:spcPts val="0"/>
              </a:spcBef>
              <a:defRPr lang="de-DE" sz="2400"/>
            </a:lvl3pPr>
          </a:lstStyle>
          <a:p>
            <a:pPr lvl="0" rtl="0"/>
            <a:r>
              <a:rPr lang="de-DE"/>
              <a:t>Klicken Sie, um Text hinzuzufügen.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0723BF40-731C-2A5B-FC2F-B59DEF431C6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89454" y="3405189"/>
            <a:ext cx="3202546" cy="3452811"/>
          </a:xfrm>
          <a:solidFill>
            <a:schemeClr val="accent1"/>
          </a:solidFill>
        </p:spPr>
        <p:txBody>
          <a:bodyPr rtlCol="0">
            <a:normAutofit/>
          </a:bodyPr>
          <a:lstStyle>
            <a:lvl1pPr marL="0" indent="0">
              <a:buNone/>
              <a:defRPr lang="de-DE" sz="1800"/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de-DE" dirty="0"/>
          </a:p>
        </p:txBody>
      </p:sp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3ACD3A33-D8A4-7058-9798-30967E3EFD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lvl1pPr>
              <a:defRPr lang="de-DE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de-DE" smtClean="0"/>
              <a:pPr rtl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710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438475" y="457199"/>
            <a:ext cx="987552" cy="24450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lang="de-DE" sz="1200">
                <a:solidFill>
                  <a:schemeClr val="accent6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rtl="0"/>
            <a:fld id="{48F63A3B-78C7-47BE-AE5E-E10140E04643}" type="slidenum">
              <a:rPr lang="de-DE" smtClean="0"/>
              <a:pPr rtl="0"/>
              <a:t>‹nr.›</a:t>
            </a:fld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58952" y="731520"/>
            <a:ext cx="10671048" cy="13620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defPPr>
              <a:defRPr lang="de-DE"/>
            </a:def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58952" y="2103120"/>
            <a:ext cx="10671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de-DE"/>
            </a:defPPr>
          </a:lstStyle>
          <a:p>
            <a:pPr lvl="0" rtl="0"/>
            <a:r>
              <a:rPr lang="de-DE"/>
              <a:t>Textmasterformat durch Klicken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83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80" r:id="rId3"/>
    <p:sldLayoutId id="2147483653" r:id="rId4"/>
    <p:sldLayoutId id="2147483668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1" r:id="rId11"/>
    <p:sldLayoutId id="2147483692" r:id="rId12"/>
    <p:sldLayoutId id="2147483676" r:id="rId13"/>
    <p:sldLayoutId id="2147483656" r:id="rId14"/>
    <p:sldLayoutId id="2147483657" r:id="rId15"/>
    <p:sldLayoutId id="2147483658" r:id="rId16"/>
    <p:sldLayoutId id="2147483659" r:id="rId17"/>
  </p:sldLayoutIdLst>
  <p:hf hdr="0" ftr="0" dt="0"/>
  <p:txStyles>
    <p:titleStyle>
      <a:lvl1pPr algn="ctr" defTabSz="914400" rtl="0" eaLnBrk="1" latinLnBrk="0" hangingPunct="1">
        <a:lnSpc>
          <a:spcPts val="4875"/>
        </a:lnSpc>
        <a:spcBef>
          <a:spcPct val="0"/>
        </a:spcBef>
        <a:buNone/>
        <a:defRPr lang="de-DE" sz="3800" b="1" kern="1200" cap="all" baseline="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de-DE"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de-DE"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de-DE"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de-DE"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de-DE"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p5js.org/examples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e.kahoot.it/share/p5-js/4b89f39d-a4e1-4673-897b-b4558e226837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4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itor.pj5s.org/" TargetMode="External"/><Relationship Id="rId2" Type="http://schemas.openxmlformats.org/officeDocument/2006/relationships/hyperlink" Target="mailto:noreply@p5js.or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5js.org/reference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43B3E636-C3B3-0BA2-2F37-2EEC95DB7E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67262" y="2401399"/>
            <a:ext cx="2657475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437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B48A4E-82C2-FB8E-F4CB-D176FE38C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809" y="63745"/>
            <a:ext cx="7043617" cy="2520217"/>
          </a:xfrm>
        </p:spPr>
        <p:txBody>
          <a:bodyPr/>
          <a:lstStyle/>
          <a:p>
            <a:r>
              <a:rPr lang="nl-NL" dirty="0"/>
              <a:t>Opdracht 2</a:t>
            </a:r>
            <a:br>
              <a:rPr lang="nl-NL" dirty="0"/>
            </a:br>
            <a:r>
              <a:rPr lang="nl-NL" dirty="0"/>
              <a:t> </a:t>
            </a:r>
            <a:br>
              <a:rPr lang="nl-NL" dirty="0"/>
            </a:br>
            <a:endParaRPr lang="de-DE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6C4A7E-3CA3-1D8F-DBF1-97233AB0711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364806" y="1601881"/>
            <a:ext cx="7043618" cy="2233233"/>
          </a:xfrm>
        </p:spPr>
        <p:txBody>
          <a:bodyPr/>
          <a:lstStyle/>
          <a:p>
            <a:r>
              <a:rPr lang="nl-NL" sz="1800" b="0" i="0" u="none" strike="noStrike" baseline="30000" dirty="0">
                <a:solidFill>
                  <a:srgbClr val="000000"/>
                </a:solidFill>
                <a:latin typeface="Konnect Medium" panose="00000600000000000000" pitchFamily="50" charset="0"/>
              </a:rPr>
              <a:t>Teken iets kenmerkend van je favoriete vakantieland.</a:t>
            </a:r>
          </a:p>
          <a:p>
            <a:endParaRPr lang="de-DE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2F56490-69E3-22AC-41D8-0247248DE7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79940" y="6277728"/>
            <a:ext cx="2307815" cy="471489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CD789DCA-B2A8-EB64-CF7F-7F8FBC2BAD01}"/>
              </a:ext>
            </a:extLst>
          </p:cNvPr>
          <p:cNvSpPr txBox="1">
            <a:spLocks/>
          </p:cNvSpPr>
          <p:nvPr/>
        </p:nvSpPr>
        <p:spPr>
          <a:xfrm>
            <a:off x="4364804" y="2022797"/>
            <a:ext cx="7043617" cy="2520217"/>
          </a:xfrm>
          <a:prstGeom prst="rect">
            <a:avLst/>
          </a:prstGeom>
        </p:spPr>
        <p:txBody>
          <a:bodyPr vert="horz" lIns="91440" tIns="0" rIns="91440" bIns="0" rtlCol="0" anchor="b" anchorCtr="0">
            <a:noAutofit/>
          </a:bodyPr>
          <a:lstStyle>
            <a:defPPr>
              <a:defRPr lang="de-DE"/>
            </a:defPPr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de-DE" sz="3600" b="1" kern="1200" cap="all" baseline="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/>
              <a:t>Opdracht 3</a:t>
            </a:r>
            <a:br>
              <a:rPr lang="nl-NL" dirty="0"/>
            </a:br>
            <a:r>
              <a:rPr lang="nl-NL" dirty="0"/>
              <a:t> </a:t>
            </a:r>
            <a:br>
              <a:rPr lang="nl-NL" dirty="0"/>
            </a:br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739767A-58EC-D088-87E9-04653D28CBC5}"/>
              </a:ext>
            </a:extLst>
          </p:cNvPr>
          <p:cNvSpPr txBox="1"/>
          <p:nvPr/>
        </p:nvSpPr>
        <p:spPr>
          <a:xfrm>
            <a:off x="4364801" y="3558115"/>
            <a:ext cx="610186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rtl="0"/>
            <a:r>
              <a:rPr lang="nl-NL" sz="1800" b="0" i="0" u="none" strike="noStrike" baseline="30000" dirty="0">
                <a:solidFill>
                  <a:srgbClr val="000000"/>
                </a:solidFill>
                <a:latin typeface="Konnect Medium" panose="00000600000000000000" pitchFamily="50" charset="0"/>
              </a:rPr>
              <a:t>Maak de tekening in opdracht 2 na in p5.js.</a:t>
            </a:r>
          </a:p>
          <a:p>
            <a:pPr marR="0" algn="l" rtl="0"/>
            <a:r>
              <a:rPr lang="nl-NL" sz="1800" b="0" i="1" u="none" strike="noStrike" baseline="30000" dirty="0">
                <a:solidFill>
                  <a:srgbClr val="000000"/>
                </a:solidFill>
                <a:latin typeface="Konnect Light Italic" panose="00000400000000000000" pitchFamily="50" charset="0"/>
              </a:rPr>
              <a:t>Tip: gebruik de basis vormen zoals vierkanten, driehoeken, cirkels,... .</a:t>
            </a:r>
            <a:endParaRPr lang="de-DE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3E744A9-9ECB-9041-A64F-A795C7F8C1E3}"/>
              </a:ext>
            </a:extLst>
          </p:cNvPr>
          <p:cNvSpPr txBox="1"/>
          <p:nvPr/>
        </p:nvSpPr>
        <p:spPr>
          <a:xfrm>
            <a:off x="4244640" y="4837310"/>
            <a:ext cx="61018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rtl="0"/>
            <a:r>
              <a:rPr lang="nl-NL" dirty="0"/>
              <a:t>Al klaar?  Kijk eens op </a:t>
            </a:r>
            <a:r>
              <a:rPr lang="nl-NL" dirty="0">
                <a:hlinkClick r:id="rId4"/>
              </a:rPr>
              <a:t>https://p5js.org/examples/</a:t>
            </a:r>
            <a:r>
              <a:rPr lang="nl-NL" dirty="0"/>
              <a:t> </a:t>
            </a:r>
          </a:p>
          <a:p>
            <a:pPr marR="0" algn="l" rtl="0"/>
            <a:r>
              <a:rPr lang="nl-NL" dirty="0"/>
              <a:t>voor een aantal voorbeelden.</a:t>
            </a:r>
          </a:p>
          <a:p>
            <a:pPr marR="0" algn="l" rtl="0"/>
            <a:r>
              <a:rPr lang="nl-NL" dirty="0"/>
              <a:t>Dit kun je kopiëren naar je p5.js editor en zelf mee spelen.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5234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443EC8A-1733-CCF7-081F-EB4667CB3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057274"/>
            <a:ext cx="7843837" cy="1012782"/>
          </a:xfrm>
        </p:spPr>
        <p:txBody>
          <a:bodyPr rtlCol="0"/>
          <a:lstStyle>
            <a:defPPr>
              <a:defRPr lang="de-DE"/>
            </a:defPPr>
          </a:lstStyle>
          <a:p>
            <a:pPr rtl="0"/>
            <a:r>
              <a:rPr lang="de-DE" dirty="0" err="1"/>
              <a:t>Kahoot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CE55D3D-AA24-CF53-6679-29B3C83F764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14400" y="2331791"/>
            <a:ext cx="6903076" cy="3721817"/>
          </a:xfrm>
        </p:spPr>
        <p:txBody>
          <a:bodyPr rtlCol="0"/>
          <a:lstStyle>
            <a:defPPr>
              <a:defRPr lang="de-DE"/>
            </a:defPPr>
          </a:lstStyle>
          <a:p>
            <a:pPr rtl="0"/>
            <a:r>
              <a:rPr lang="de-DE" dirty="0">
                <a:hlinkClick r:id="rId3"/>
              </a:rPr>
              <a:t>https://create.kahoot.it/share/p5-js/4b89f39d-a4e1-4673-897b-b4558e226837</a:t>
            </a:r>
            <a:r>
              <a:rPr lang="de-DE" dirty="0"/>
              <a:t> </a:t>
            </a:r>
          </a:p>
        </p:txBody>
      </p:sp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2A8888C3-854B-2FFD-2726-5B9167DDC9F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0E10656-4F24-5CCB-6268-2E751C7AD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479940" y="6277728"/>
            <a:ext cx="2307815" cy="47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101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9D22C5-0C9E-B582-A8FE-B45E70A01E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535582"/>
            <a:ext cx="3727937" cy="2727709"/>
          </a:xfrm>
        </p:spPr>
        <p:txBody>
          <a:bodyPr rtlCol="0"/>
          <a:lstStyle>
            <a:defPPr>
              <a:defRPr lang="de-DE"/>
            </a:defPPr>
          </a:lstStyle>
          <a:p>
            <a:pPr rtl="0"/>
            <a:r>
              <a:rPr lang="de-DE" dirty="0"/>
              <a:t>Diploma </a:t>
            </a:r>
            <a:r>
              <a:rPr lang="de-DE" dirty="0" err="1"/>
              <a:t>uitreiking</a:t>
            </a:r>
            <a:endParaRPr lang="de-DE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42B6B7A-2D97-C388-5780-3578B5761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79940" y="6277728"/>
            <a:ext cx="2307815" cy="47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173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021072-4A77-DB4D-DF41-58EADB7DA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057274"/>
            <a:ext cx="6583680" cy="1531357"/>
          </a:xfrm>
        </p:spPr>
        <p:txBody>
          <a:bodyPr rtlCol="0"/>
          <a:lstStyle>
            <a:defPPr>
              <a:defRPr lang="de-DE"/>
            </a:defPPr>
          </a:lstStyle>
          <a:p>
            <a:pPr rtl="0"/>
            <a:r>
              <a:rPr lang="nl-NL" dirty="0"/>
              <a:t>W</a:t>
            </a:r>
            <a:r>
              <a:rPr lang="de-DE" dirty="0" err="1"/>
              <a:t>ie</a:t>
            </a:r>
            <a:r>
              <a:rPr lang="de-DE" dirty="0"/>
              <a:t> </a:t>
            </a:r>
            <a:r>
              <a:rPr lang="de-DE" dirty="0" err="1"/>
              <a:t>zijn</a:t>
            </a:r>
            <a:r>
              <a:rPr lang="de-DE" dirty="0"/>
              <a:t> </a:t>
            </a:r>
            <a:r>
              <a:rPr lang="de-DE" dirty="0" err="1"/>
              <a:t>wij</a:t>
            </a:r>
            <a:r>
              <a:rPr lang="de-DE" dirty="0"/>
              <a:t>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4D22962-3C7F-E480-5C35-7F4860A09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834640"/>
            <a:ext cx="6583680" cy="3207344"/>
          </a:xfrm>
        </p:spPr>
        <p:txBody>
          <a:bodyPr rtlCol="0"/>
          <a:lstStyle>
            <a:defPPr>
              <a:defRPr lang="de-DE"/>
            </a:defPPr>
          </a:lstStyle>
          <a:p>
            <a:pPr rtl="0"/>
            <a:r>
              <a:rPr lang="nl-NL" dirty="0"/>
              <a:t>Jacob</a:t>
            </a:r>
          </a:p>
          <a:p>
            <a:pPr rtl="0"/>
            <a:r>
              <a:rPr lang="nl-NL" dirty="0"/>
              <a:t>Yente</a:t>
            </a:r>
          </a:p>
          <a:p>
            <a:pPr rtl="0"/>
            <a:r>
              <a:rPr lang="nl-NL" dirty="0"/>
              <a:t>Lynn</a:t>
            </a:r>
            <a:endParaRPr lang="de-DE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DB5BEBD-BBFF-E5D0-55C8-7A6BA9A0A7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79940" y="6277728"/>
            <a:ext cx="2307815" cy="47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219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4EDA75-0988-2AC2-87F8-8DEC83A7B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2441" y="1061623"/>
            <a:ext cx="5723586" cy="4739104"/>
          </a:xfrm>
        </p:spPr>
        <p:txBody>
          <a:bodyPr rtlCol="0"/>
          <a:lstStyle>
            <a:defPPr>
              <a:defRPr lang="de-DE"/>
            </a:defPPr>
          </a:lstStyle>
          <a:p>
            <a:pPr rtl="0"/>
            <a:r>
              <a:rPr lang="nl-NL" dirty="0"/>
              <a:t>W</a:t>
            </a:r>
            <a:r>
              <a:rPr lang="de-DE" dirty="0"/>
              <a:t>at </a:t>
            </a:r>
            <a:r>
              <a:rPr lang="de-DE" dirty="0" err="1"/>
              <a:t>gaan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maken</a:t>
            </a:r>
            <a:r>
              <a:rPr lang="de-DE" dirty="0"/>
              <a:t>?:</a:t>
            </a:r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1984B701-A87E-3D47-A361-975C4C676D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1026" name="Picture 2" descr="p5.js examples">
            <a:extLst>
              <a:ext uri="{FF2B5EF4-FFF2-40B4-BE49-F238E27FC236}">
                <a16:creationId xmlns:a16="http://schemas.microsoft.com/office/drawing/2014/main" id="{A52A5D45-BE6A-0397-09CD-166BA2558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22" y="1182547"/>
            <a:ext cx="2132272" cy="213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y first p5.js (cat) - OpenProcessing">
            <a:extLst>
              <a:ext uri="{FF2B5EF4-FFF2-40B4-BE49-F238E27FC236}">
                <a16:creationId xmlns:a16="http://schemas.microsoft.com/office/drawing/2014/main" id="{83F02C66-33BA-232C-7D51-A6CC936D38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631" y="1366540"/>
            <a:ext cx="2255246" cy="2255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pider 🕷 - Happy Coding">
            <a:extLst>
              <a:ext uri="{FF2B5EF4-FFF2-40B4-BE49-F238E27FC236}">
                <a16:creationId xmlns:a16="http://schemas.microsoft.com/office/drawing/2014/main" id="{23A1E0D4-8958-0CCC-0F29-5E1495334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53" y="3842257"/>
            <a:ext cx="3666392" cy="183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0A9CC085-E6D0-DEC9-988F-70570C5D29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79940" y="6277728"/>
            <a:ext cx="2307815" cy="47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491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77CF9-6366-04AB-9354-E31CB37E2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Activeren account:</a:t>
            </a:r>
            <a:endParaRPr lang="de-DE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1DC755-65CF-AE71-4B79-C1252F2226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dirty="0"/>
              <a:t>Ga naar je schoolmail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Klik op de mail van: </a:t>
            </a:r>
            <a:r>
              <a:rPr lang="nl-NL" dirty="0">
                <a:hlinkClick r:id="rId2"/>
              </a:rPr>
              <a:t>noreply@p5js.org</a:t>
            </a: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Klik op </a:t>
            </a:r>
            <a:r>
              <a:rPr lang="nl-NL" dirty="0" err="1"/>
              <a:t>Verify</a:t>
            </a:r>
            <a:r>
              <a:rPr lang="nl-NL" dirty="0"/>
              <a:t> Email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Nu zit je in de pj5s editor omgeving!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>
                <a:hlinkClick r:id="rId3"/>
              </a:rPr>
              <a:t>https://editor.pj5s.org</a:t>
            </a:r>
            <a:endParaRPr lang="nl-NL" dirty="0"/>
          </a:p>
          <a:p>
            <a:endParaRPr lang="nl-NL" dirty="0"/>
          </a:p>
          <a:p>
            <a:endParaRPr lang="de-DE" dirty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3AE47F9E-7214-9A81-DEFE-8CEA953CCE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F906DDC-EB54-D6C1-7DD4-001628F1F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479940" y="6277728"/>
            <a:ext cx="2307815" cy="471489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C1AE3CF7-EE8D-07BC-D55E-9BA19CB0F8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4194" y="1855643"/>
            <a:ext cx="4344695" cy="336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20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2E339BF-E6D7-DD0E-AF02-6813852EE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780050"/>
            <a:ext cx="5259554" cy="2233233"/>
          </a:xfrm>
        </p:spPr>
        <p:txBody>
          <a:bodyPr rtlCol="0"/>
          <a:lstStyle>
            <a:defPPr>
              <a:defRPr lang="de-DE"/>
            </a:defPPr>
          </a:lstStyle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nl-NL" dirty="0"/>
              <a:t>Workshopboekje met alle theorie</a:t>
            </a:r>
          </a:p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nl-NL" dirty="0"/>
              <a:t>Opdrachtenboekje</a:t>
            </a:r>
          </a:p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nl-NL" dirty="0"/>
              <a:t>Cheatsheet</a:t>
            </a:r>
            <a:endParaRPr lang="de-DE" dirty="0"/>
          </a:p>
        </p:txBody>
      </p:sp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B653EEE6-02FD-430F-F900-9BD8C3A3B5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23D0266-7621-CF34-709D-55796FCD6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79940" y="6277728"/>
            <a:ext cx="2307815" cy="47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923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BFDD6B-1FD7-F449-754C-CBD1A8876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808" y="353889"/>
            <a:ext cx="7043617" cy="2520217"/>
          </a:xfrm>
        </p:spPr>
        <p:txBody>
          <a:bodyPr/>
          <a:lstStyle/>
          <a:p>
            <a:r>
              <a:rPr lang="nl-NL" dirty="0"/>
              <a:t>theorie</a:t>
            </a:r>
            <a:endParaRPr lang="de-DE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48AC907-43CC-6685-FCF7-9ED074A58A6C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364808" y="3094568"/>
            <a:ext cx="7043618" cy="2233233"/>
          </a:xfrm>
        </p:spPr>
        <p:txBody>
          <a:bodyPr/>
          <a:lstStyle/>
          <a:p>
            <a:r>
              <a:rPr lang="nl-NL" dirty="0"/>
              <a:t>workshopboekje</a:t>
            </a:r>
            <a:endParaRPr lang="de-DE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418674F-9FED-87DD-09FB-C133DFCC2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79940" y="6277728"/>
            <a:ext cx="2307815" cy="471489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5AF85286-8BC5-07DA-E1B5-4F9A4754B597}"/>
              </a:ext>
            </a:extLst>
          </p:cNvPr>
          <p:cNvSpPr txBox="1"/>
          <p:nvPr/>
        </p:nvSpPr>
        <p:spPr>
          <a:xfrm>
            <a:off x="4336615" y="3824033"/>
            <a:ext cx="610186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rtl="0"/>
            <a:r>
              <a:rPr lang="nl-NL" sz="1800" b="0" i="0" u="none" strike="noStrike" baseline="30000" dirty="0">
                <a:solidFill>
                  <a:srgbClr val="000000"/>
                </a:solidFill>
                <a:latin typeface="Konnect Medium" panose="00000600000000000000" pitchFamily="50" charset="0"/>
              </a:rPr>
              <a:t>De basis							1</a:t>
            </a:r>
          </a:p>
          <a:p>
            <a:pPr marR="0" algn="l" rtl="0"/>
            <a:r>
              <a:rPr lang="nl-NL" sz="1800" b="0" i="0" u="none" strike="noStrike" baseline="30000" dirty="0" err="1">
                <a:solidFill>
                  <a:srgbClr val="000000"/>
                </a:solidFill>
                <a:latin typeface="Konnect Medium" panose="00000600000000000000" pitchFamily="50" charset="0"/>
              </a:rPr>
              <a:t>Function</a:t>
            </a:r>
            <a:r>
              <a:rPr lang="nl-NL" sz="1800" b="0" i="0" u="none" strike="noStrike" baseline="30000" dirty="0">
                <a:solidFill>
                  <a:srgbClr val="000000"/>
                </a:solidFill>
                <a:latin typeface="Konnect Medium" panose="00000600000000000000" pitchFamily="50" charset="0"/>
              </a:rPr>
              <a:t> setup()						1</a:t>
            </a:r>
          </a:p>
          <a:p>
            <a:pPr marR="0" algn="l" rtl="0"/>
            <a:r>
              <a:rPr lang="nl-NL" sz="1800" b="0" i="0" u="none" strike="noStrike" baseline="30000" dirty="0" err="1">
                <a:solidFill>
                  <a:srgbClr val="000000"/>
                </a:solidFill>
                <a:latin typeface="Konnect Medium" panose="00000600000000000000" pitchFamily="50" charset="0"/>
              </a:rPr>
              <a:t>Funtion</a:t>
            </a:r>
            <a:r>
              <a:rPr lang="nl-NL" sz="1800" b="0" i="0" u="none" strike="noStrike" baseline="30000" dirty="0">
                <a:solidFill>
                  <a:srgbClr val="000000"/>
                </a:solidFill>
                <a:latin typeface="Konnect Medium" panose="00000600000000000000" pitchFamily="50" charset="0"/>
              </a:rPr>
              <a:t> draw()						2</a:t>
            </a:r>
          </a:p>
          <a:p>
            <a:pPr marR="0" algn="l" rtl="0"/>
            <a:r>
              <a:rPr lang="nl-NL" sz="1800" b="0" i="0" u="none" strike="noStrike" baseline="30000" dirty="0">
                <a:solidFill>
                  <a:srgbClr val="000000"/>
                </a:solidFill>
                <a:latin typeface="Konnect Medium" panose="00000600000000000000" pitchFamily="50" charset="0"/>
              </a:rPr>
              <a:t>Background (achtergrondkleur)			3</a:t>
            </a:r>
          </a:p>
          <a:p>
            <a:pPr marR="0" algn="l" rtl="0"/>
            <a:r>
              <a:rPr lang="nl-NL" sz="1800" b="0" i="0" u="none" strike="noStrike" baseline="30000" dirty="0">
                <a:solidFill>
                  <a:srgbClr val="000000"/>
                </a:solidFill>
                <a:latin typeface="Konnect Medium" panose="00000600000000000000" pitchFamily="50" charset="0"/>
              </a:rPr>
              <a:t>Raster							            4</a:t>
            </a:r>
          </a:p>
          <a:p>
            <a:pPr marR="0" algn="l" rtl="0"/>
            <a:r>
              <a:rPr lang="nl-NL" sz="1800" b="0" i="0" u="none" strike="noStrike" baseline="30000" dirty="0">
                <a:solidFill>
                  <a:srgbClr val="000000"/>
                </a:solidFill>
                <a:latin typeface="Konnect Medium" panose="00000600000000000000" pitchFamily="50" charset="0"/>
              </a:rPr>
              <a:t>Vormen en vormen kleur geven			5</a:t>
            </a:r>
          </a:p>
          <a:p>
            <a:pPr marR="0" algn="l" rtl="0"/>
            <a:r>
              <a:rPr lang="nl-NL" sz="1800" b="0" i="0" u="none" strike="noStrike" baseline="30000" dirty="0" err="1">
                <a:solidFill>
                  <a:srgbClr val="000000"/>
                </a:solidFill>
                <a:latin typeface="Konnect Medium" panose="00000600000000000000" pitchFamily="50" charset="0"/>
              </a:rPr>
              <a:t>Text</a:t>
            </a:r>
            <a:r>
              <a:rPr lang="nl-NL" sz="1800" b="0" i="0" u="none" strike="noStrike" baseline="30000" dirty="0">
                <a:solidFill>
                  <a:srgbClr val="000000"/>
                </a:solidFill>
                <a:latin typeface="Konnect Medium" panose="00000600000000000000" pitchFamily="50" charset="0"/>
              </a:rPr>
              <a:t>								8</a:t>
            </a:r>
            <a:endParaRPr lang="nl-NL" sz="1800" b="1" i="0" u="none" strike="noStrike" baseline="30000" dirty="0">
              <a:solidFill>
                <a:srgbClr val="000000"/>
              </a:solidFill>
              <a:latin typeface="Konnect ExtraBold" panose="000009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645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210199-C129-11F0-56F2-2D1AED21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809" y="1057274"/>
            <a:ext cx="5161746" cy="2520217"/>
          </a:xfrm>
        </p:spPr>
        <p:txBody>
          <a:bodyPr rtlCol="0"/>
          <a:lstStyle>
            <a:defPPr>
              <a:defRPr lang="de-DE"/>
            </a:defPPr>
          </a:lstStyle>
          <a:p>
            <a:pPr rtl="0"/>
            <a:r>
              <a:rPr lang="de-DE" dirty="0" err="1"/>
              <a:t>Pauze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DDD6BDC-E008-6AB7-55A1-46ED9BCF054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364808" y="3808750"/>
            <a:ext cx="7043618" cy="2233233"/>
          </a:xfrm>
        </p:spPr>
        <p:txBody>
          <a:bodyPr rtlCol="0"/>
          <a:lstStyle>
            <a:defPPr>
              <a:defRPr lang="de-DE"/>
            </a:defPPr>
          </a:lstStyle>
          <a:p>
            <a:pPr rtl="0"/>
            <a:r>
              <a:rPr lang="nl-NL" dirty="0"/>
              <a:t>20 minuten</a:t>
            </a:r>
            <a:endParaRPr lang="de-DE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F6F3B4F-3381-4A19-F110-D886C6EBA4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79940" y="6277728"/>
            <a:ext cx="2307815" cy="47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18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B672922A-BE2E-24BA-9AAD-B51299ADF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7721" y="0"/>
            <a:ext cx="5574279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3B48A4E-82C2-FB8E-F4CB-D176FE38C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6225" y="644267"/>
            <a:ext cx="7043617" cy="2520217"/>
          </a:xfrm>
        </p:spPr>
        <p:txBody>
          <a:bodyPr/>
          <a:lstStyle/>
          <a:p>
            <a:r>
              <a:rPr lang="nl-NL" dirty="0"/>
              <a:t>Opdracht 1</a:t>
            </a:r>
            <a:endParaRPr lang="de-DE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6C4A7E-3CA3-1D8F-DBF1-97233AB0711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590229" y="3290003"/>
            <a:ext cx="7043618" cy="2233233"/>
          </a:xfrm>
        </p:spPr>
        <p:txBody>
          <a:bodyPr/>
          <a:lstStyle/>
          <a:p>
            <a:r>
              <a:rPr lang="nl-NL" sz="1800" b="0" i="0" u="none" strike="noStrike" baseline="30000" dirty="0">
                <a:solidFill>
                  <a:srgbClr val="000000"/>
                </a:solidFill>
                <a:latin typeface="Konnect Medium" panose="00000600000000000000" pitchFamily="50" charset="0"/>
              </a:rPr>
              <a:t>Kies een voorwerp  en probeer deze zo goed mogelijk na te maken in p5.js.</a:t>
            </a:r>
          </a:p>
          <a:p>
            <a:endParaRPr lang="de-DE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596FCB2-85B4-85BD-63AC-C8DBC9B9C1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79940" y="6277728"/>
            <a:ext cx="2307815" cy="47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260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E0D9559A-C88B-B4AA-24B9-15808D60F667}"/>
              </a:ext>
            </a:extLst>
          </p:cNvPr>
          <p:cNvPicPr>
            <a:picLocks noGrp="1" noChangeAspect="1"/>
          </p:cNvPicPr>
          <p:nvPr>
            <p:ph idx="11"/>
          </p:nvPr>
        </p:nvPicPr>
        <p:blipFill>
          <a:blip r:embed="rId2"/>
          <a:stretch>
            <a:fillRect/>
          </a:stretch>
        </p:blipFill>
        <p:spPr>
          <a:xfrm>
            <a:off x="5129430" y="1293813"/>
            <a:ext cx="3778508" cy="4823120"/>
          </a:xfr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E498EC9F-A129-FF81-563C-D3A32FA723DC}"/>
              </a:ext>
            </a:extLst>
          </p:cNvPr>
          <p:cNvSpPr txBox="1"/>
          <p:nvPr/>
        </p:nvSpPr>
        <p:spPr>
          <a:xfrm>
            <a:off x="5266424" y="815878"/>
            <a:ext cx="61018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hlinkClick r:id="rId3"/>
              </a:rPr>
              <a:t>https://p5js.org/reference/</a:t>
            </a:r>
            <a:endParaRPr lang="de-DE" dirty="0"/>
          </a:p>
          <a:p>
            <a:endParaRPr lang="de-DE" dirty="0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2212BEE7-5CE6-1302-6F49-C6B48AEC5DE0}"/>
              </a:ext>
            </a:extLst>
          </p:cNvPr>
          <p:cNvSpPr txBox="1"/>
          <p:nvPr/>
        </p:nvSpPr>
        <p:spPr>
          <a:xfrm>
            <a:off x="5266424" y="245747"/>
            <a:ext cx="61018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err="1"/>
              <a:t>Hulpmiddel</a:t>
            </a:r>
            <a:r>
              <a:rPr lang="de-DE" dirty="0"/>
              <a:t> p5.js:</a:t>
            </a:r>
          </a:p>
          <a:p>
            <a:endParaRPr lang="de-DE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1FBF2EA7-64C8-2A5A-125E-911F9FB70F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479940" y="6277728"/>
            <a:ext cx="2307815" cy="47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871947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">
  <a:themeElements>
    <a:clrScheme name="Custom 13">
      <a:dk1>
        <a:srgbClr val="000000"/>
      </a:dk1>
      <a:lt1>
        <a:srgbClr val="FDFAF6"/>
      </a:lt1>
      <a:dk2>
        <a:srgbClr val="44546A"/>
      </a:dk2>
      <a:lt2>
        <a:srgbClr val="E7E6E6"/>
      </a:lt2>
      <a:accent1>
        <a:srgbClr val="F5CDCE"/>
      </a:accent1>
      <a:accent2>
        <a:srgbClr val="DE8C8C"/>
      </a:accent2>
      <a:accent3>
        <a:srgbClr val="AAC3E8"/>
      </a:accent3>
      <a:accent4>
        <a:srgbClr val="D2D592"/>
      </a:accent4>
      <a:accent5>
        <a:srgbClr val="CCBE89"/>
      </a:accent5>
      <a:accent6>
        <a:srgbClr val="1F2C8F"/>
      </a:accent6>
      <a:hlink>
        <a:srgbClr val="1F2C8F"/>
      </a:hlink>
      <a:folHlink>
        <a:srgbClr val="AAC3E9"/>
      </a:folHlink>
    </a:clrScheme>
    <a:fontScheme name="Custom 22">
      <a:majorFont>
        <a:latin typeface="Arial Black"/>
        <a:ea typeface=""/>
        <a:cs typeface=""/>
      </a:majorFont>
      <a:minorFont>
        <a:latin typeface="Sabon Next L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72893086_TF78438558_Win32" id="{E5260DE1-892A-45A6-87FB-B6B6CDB6D88C}" vid="{7982CA12-75BD-4F5A-9434-39D83265C9EF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6DBB56F-4362-4386-A1A1-3DF8988966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4948363-B267-4BAC-8655-100FBEC280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A719FA4-954C-4FA8-82CB-206659C3B82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{FA489B8C-DDDC-49E6-96BA-E5696BD2B9EC}tf78438558_win32</Template>
  <TotalTime>0</TotalTime>
  <Words>256</Words>
  <Application>Microsoft Office PowerPoint</Application>
  <PresentationFormat>Breedbeeld</PresentationFormat>
  <Paragraphs>43</Paragraphs>
  <Slides>12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20" baseType="lpstr">
      <vt:lpstr>Arial</vt:lpstr>
      <vt:lpstr>Arial Black</vt:lpstr>
      <vt:lpstr>Calibri</vt:lpstr>
      <vt:lpstr>Konnect ExtraBold</vt:lpstr>
      <vt:lpstr>Konnect Light Italic</vt:lpstr>
      <vt:lpstr>Konnect Medium</vt:lpstr>
      <vt:lpstr>Sabon Next LT</vt:lpstr>
      <vt:lpstr>Benutzerdefiniert</vt:lpstr>
      <vt:lpstr>PowerPoint-presentatie</vt:lpstr>
      <vt:lpstr>Wie zijn wij?</vt:lpstr>
      <vt:lpstr>Wat gaan we maken?:</vt:lpstr>
      <vt:lpstr>Activeren account:</vt:lpstr>
      <vt:lpstr>PowerPoint-presentatie</vt:lpstr>
      <vt:lpstr>theorie</vt:lpstr>
      <vt:lpstr>Pauze</vt:lpstr>
      <vt:lpstr>Opdracht 1</vt:lpstr>
      <vt:lpstr>PowerPoint-presentatie</vt:lpstr>
      <vt:lpstr>Opdracht 2   </vt:lpstr>
      <vt:lpstr>Kahoot</vt:lpstr>
      <vt:lpstr>Diploma uitreiking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Coderen workshop</dc:title>
  <dc:subject/>
  <dc:creator>Lynn Koten</dc:creator>
  <cp:lastModifiedBy>Lynn Koten</cp:lastModifiedBy>
  <cp:revision>1</cp:revision>
  <dcterms:created xsi:type="dcterms:W3CDTF">2024-05-16T09:39:08Z</dcterms:created>
  <dcterms:modified xsi:type="dcterms:W3CDTF">2024-06-04T10:04:30Z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